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9"/>
  </p:notesMasterIdLst>
  <p:handoutMasterIdLst>
    <p:handoutMasterId r:id="rId20"/>
  </p:handoutMasterIdLst>
  <p:sldIdLst>
    <p:sldId id="256" r:id="rId2"/>
    <p:sldId id="262" r:id="rId3"/>
    <p:sldId id="267" r:id="rId4"/>
    <p:sldId id="268" r:id="rId5"/>
    <p:sldId id="269" r:id="rId6"/>
    <p:sldId id="270" r:id="rId7"/>
    <p:sldId id="271" r:id="rId8"/>
    <p:sldId id="272" r:id="rId9"/>
    <p:sldId id="273" r:id="rId10"/>
    <p:sldId id="274" r:id="rId11"/>
    <p:sldId id="275" r:id="rId12"/>
    <p:sldId id="276" r:id="rId13"/>
    <p:sldId id="277" r:id="rId14"/>
    <p:sldId id="278" r:id="rId15"/>
    <p:sldId id="279" r:id="rId16"/>
    <p:sldId id="280" r:id="rId17"/>
    <p:sldId id="281" r:id="rId18"/>
  </p:sldIdLst>
  <p:sldSz cx="12188825" cy="6858000"/>
  <p:notesSz cx="6858000" cy="9144000"/>
  <p:defaultTextStyle>
    <a:defPPr rtl="0"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39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8EC20E35-A176-4012-BC5E-935CFFF8708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599" autoAdjust="0"/>
  </p:normalViewPr>
  <p:slideViewPr>
    <p:cSldViewPr>
      <p:cViewPr varScale="1">
        <p:scale>
          <a:sx n="72" d="100"/>
          <a:sy n="72" d="100"/>
        </p:scale>
        <p:origin x="660" y="66"/>
      </p:cViewPr>
      <p:guideLst>
        <p:guide pos="3839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88" d="100"/>
          <a:sy n="88" d="100"/>
        </p:scale>
        <p:origin x="3072" y="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98D0EFA9-57C0-4188-B1C6-56EB9958F127}" type="datetime1">
              <a:rPr lang="pt-BR" smtClean="0"/>
              <a:t>29/09/2020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A850423A-8BCE-448E-A97B-03A88B2B12C1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513958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0477323E-F331-42C0-8ED8-298FE2B5981D}" type="datetime1">
              <a:rPr lang="pt-BR" smtClean="0"/>
              <a:t>29/09/2020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pt-BR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pt-BR" dirty="0"/>
              <a:t>Clique para editar o texto Mestre</a:t>
            </a:r>
          </a:p>
          <a:p>
            <a:pPr lvl="1" rtl="0"/>
            <a:r>
              <a:rPr lang="pt-BR" dirty="0"/>
              <a:t>Segundo nível</a:t>
            </a:r>
          </a:p>
          <a:p>
            <a:pPr lvl="2" rtl="0"/>
            <a:r>
              <a:rPr lang="pt-BR" dirty="0"/>
              <a:t>Terceiro nível</a:t>
            </a:r>
          </a:p>
          <a:p>
            <a:pPr lvl="3" rtl="0"/>
            <a:r>
              <a:rPr lang="pt-BR" dirty="0"/>
              <a:t>Quarto nível</a:t>
            </a:r>
          </a:p>
          <a:p>
            <a:pPr lvl="4" rtl="0"/>
            <a:r>
              <a:rPr lang="pt-BR" dirty="0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01F2A70B-78F2-4DCF-B53B-C990D2FAFB8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1157051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01F2A70B-78F2-4DCF-B53B-C990D2FAFB8A}" type="slidenum">
              <a:rPr lang="pt-BR" smtClean="0"/>
              <a:t>1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2562403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01F2A70B-78F2-4DCF-B53B-C990D2FAFB8A}" type="slidenum">
              <a:rPr lang="pt-BR" smtClean="0"/>
              <a:t>10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3767837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01F2A70B-78F2-4DCF-B53B-C990D2FAFB8A}" type="slidenum">
              <a:rPr lang="pt-BR" smtClean="0"/>
              <a:t>11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179766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01F2A70B-78F2-4DCF-B53B-C990D2FAFB8A}" type="slidenum">
              <a:rPr lang="pt-BR" smtClean="0"/>
              <a:t>12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278587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01F2A70B-78F2-4DCF-B53B-C990D2FAFB8A}" type="slidenum">
              <a:rPr lang="pt-BR" smtClean="0"/>
              <a:t>13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3112322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01F2A70B-78F2-4DCF-B53B-C990D2FAFB8A}" type="slidenum">
              <a:rPr lang="pt-BR" smtClean="0"/>
              <a:t>14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5584568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01F2A70B-78F2-4DCF-B53B-C990D2FAFB8A}" type="slidenum">
              <a:rPr lang="pt-BR" smtClean="0"/>
              <a:t>15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9645951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01F2A70B-78F2-4DCF-B53B-C990D2FAFB8A}" type="slidenum">
              <a:rPr lang="pt-BR" smtClean="0"/>
              <a:t>16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4155346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01F2A70B-78F2-4DCF-B53B-C990D2FAFB8A}" type="slidenum">
              <a:rPr lang="pt-BR" smtClean="0"/>
              <a:t>17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783683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01F2A70B-78F2-4DCF-B53B-C990D2FAFB8A}" type="slidenum">
              <a:rPr lang="pt-BR" smtClean="0"/>
              <a:t>2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672110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01F2A70B-78F2-4DCF-B53B-C990D2FAFB8A}" type="slidenum">
              <a:rPr lang="pt-BR" smtClean="0"/>
              <a:t>3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653539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01F2A70B-78F2-4DCF-B53B-C990D2FAFB8A}" type="slidenum">
              <a:rPr lang="pt-BR" smtClean="0"/>
              <a:t>4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954985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01F2A70B-78F2-4DCF-B53B-C990D2FAFB8A}" type="slidenum">
              <a:rPr lang="pt-BR" smtClean="0"/>
              <a:t>5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387313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01F2A70B-78F2-4DCF-B53B-C990D2FAFB8A}" type="slidenum">
              <a:rPr lang="pt-BR" smtClean="0"/>
              <a:t>6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660380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01F2A70B-78F2-4DCF-B53B-C990D2FAFB8A}" type="slidenum">
              <a:rPr lang="pt-BR" smtClean="0"/>
              <a:t>7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1681872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01F2A70B-78F2-4DCF-B53B-C990D2FAFB8A}" type="slidenum">
              <a:rPr lang="pt-BR" smtClean="0"/>
              <a:t>8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2818185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01F2A70B-78F2-4DCF-B53B-C990D2FAFB8A}" type="slidenum">
              <a:rPr lang="pt-BR" smtClean="0"/>
              <a:t>9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207629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hasCustomPrompt="1"/>
          </p:nvPr>
        </p:nvSpPr>
        <p:spPr>
          <a:xfrm>
            <a:off x="1522413" y="1905000"/>
            <a:ext cx="9144000" cy="2667000"/>
          </a:xfrm>
        </p:spPr>
        <p:txBody>
          <a:bodyPr rtlCol="0">
            <a:noAutofit/>
          </a:bodyPr>
          <a:lstStyle>
            <a:lvl1pPr rtl="0">
              <a:defRPr sz="5400"/>
            </a:lvl1pPr>
          </a:lstStyle>
          <a:p>
            <a:pPr rtl="0"/>
            <a:r>
              <a:rPr lang="pt-BR" dirty="0"/>
              <a:t>Clique para editar o estilo de título Mestre</a:t>
            </a:r>
          </a:p>
        </p:txBody>
      </p:sp>
      <p:grpSp>
        <p:nvGrpSpPr>
          <p:cNvPr id="256" name="linha" descr="Gráfico de linhas"/>
          <p:cNvGrpSpPr/>
          <p:nvPr/>
        </p:nvGrpSpPr>
        <p:grpSpPr bwMode="invGray">
          <a:xfrm>
            <a:off x="1584896" y="4724400"/>
            <a:ext cx="8631936" cy="64008"/>
            <a:chOff x="-4110038" y="2703513"/>
            <a:chExt cx="17394239" cy="160336"/>
          </a:xfrm>
          <a:solidFill>
            <a:schemeClr val="accent1"/>
          </a:solidFill>
        </p:grpSpPr>
        <p:sp>
          <p:nvSpPr>
            <p:cNvPr id="257" name="Forma Livre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58" name="Forma Livre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59" name="Forma Livre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60" name="Forma Livre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61" name="Forma Livre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62" name="Forma Livre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63" name="Forma Livre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64" name="Forma Livre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65" name="Forma Livre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66" name="Forma Livre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67" name="Forma Livre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68" name="Forma Livre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69" name="Forma Livre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70" name="Forma Livre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71" name="Forma Livre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72" name="Forma Livre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73" name="Forma Livre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74" name="Forma Livre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75" name="Forma Livre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76" name="Forma Livre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77" name="Forma Livre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78" name="Forma Livre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79" name="Forma Livre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80" name="Forma Livre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81" name="Forma Livre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82" name="Forma Livre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83" name="Forma Livre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84" name="Forma Livre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85" name="Forma Livre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86" name="Forma Livre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87" name="Forma Livre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88" name="Forma Livre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89" name="Forma Livre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90" name="Forma Livre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91" name="Forma Livre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92" name="Forma Livre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93" name="Forma Livre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94" name="Forma Livre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95" name="Forma Livre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96" name="Forma Livre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97" name="Forma Livre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98" name="Forma Livre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99" name="Forma Livre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00" name="Forma Livre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01" name="Forma Livre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02" name="Forma Livre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03" name="Forma Livre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04" name="Forma Livre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05" name="Forma Livre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06" name="Forma Livre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07" name="Forma Livre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08" name="Forma Livre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09" name="Forma Livre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10" name="Forma Livre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11" name="Forma Livre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12" name="Forma Livre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13" name="Forma Livre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14" name="Forma Livre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15" name="Forma Livre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16" name="Forma Livre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17" name="Forma Livre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18" name="Forma Livre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19" name="Forma Livre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20" name="Forma Livre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21" name="Forma Livre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22" name="Forma Livre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23" name="Forma Livre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24" name="Forma Livre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25" name="Forma Livre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26" name="Forma Livre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27" name="Forma Livre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28" name="Forma Livre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29" name="Forma Livre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30" name="Forma Livre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31" name="Forma Livre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32" name="Forma Livre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33" name="Forma Livre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34" name="Forma Livre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35" name="Forma Livre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36" name="Forma Livre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37" name="Forma Livre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38" name="Forma Livre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39" name="Forma Livre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40" name="Forma Livre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41" name="Forma Livre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42" name="Forma Livre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43" name="Forma Livre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44" name="Forma Livre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45" name="Forma Livre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46" name="Forma Livre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47" name="Forma Livre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48" name="Forma Livre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49" name="Forma Livre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50" name="Forma Livre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51" name="Forma Livre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52" name="Forma Livre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53" name="Forma Livre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54" name="Forma Livre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55" name="Forma Livre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56" name="Forma Livre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57" name="Forma Livre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58" name="Forma Livre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59" name="Forma Livre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60" name="Forma Livre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61" name="Forma Livre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62" name="Forma Livre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63" name="Forma Livre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64" name="Forma Livre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65" name="Forma Livre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66" name="Forma Livre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67" name="Forma Livre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68" name="Forma Livre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69" name="Forma Livre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70" name="Forma Livre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71" name="Forma Livre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72" name="Forma Livre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73" name="Forma Livre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74" name="Forma Livre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75" name="Forma Livre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76" name="Forma Livre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77" name="Forma Livre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78" name="Forma Livre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79" name="Forma Livre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</p:grp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2413" y="5105400"/>
            <a:ext cx="9143999" cy="1066800"/>
          </a:xfrm>
        </p:spPr>
        <p:txBody>
          <a:bodyPr rtlCol="0"/>
          <a:lstStyle>
            <a:lvl1pPr marL="0" indent="0" algn="l"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pt-BR"/>
              <a:t>Clique para editar o estilo do subtítulo Mestre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74356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t-BR"/>
              <a:t>Clique para editar o título Mestre</a:t>
            </a:r>
            <a:endParaRPr lang="pt-BR" dirty="0"/>
          </a:p>
        </p:txBody>
      </p:sp>
      <p:grpSp>
        <p:nvGrpSpPr>
          <p:cNvPr id="7" name="linha" descr="Gráfico de linhas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8" name="Forma Livre 7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9" name="Forma Livre 8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0" name="Forma Livre 9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1" name="Forma Livre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2" name="Forma Livre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3" name="Forma Livre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4" name="Forma Livre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5" name="Forma Livre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6" name="Forma Livre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7" name="Forma Livre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8" name="Forma Livre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9" name="Forma Livre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0" name="Forma Livre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1" name="Forma Livre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2" name="Forma Livre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3" name="Forma Livre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4" name="Forma Livre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5" name="Forma Livre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6" name="Forma Livre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7" name="Forma Livre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8" name="Forma Livre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9" name="Forma Livre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30" name="Forma Livre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31" name="Forma Livre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32" name="Forma Livre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33" name="Forma Livre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34" name="Forma Livre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35" name="Forma Livre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36" name="Forma Livre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37" name="Forma Livre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38" name="Forma Livre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39" name="Forma Livre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40" name="Forma Livre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41" name="Forma Livre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42" name="Forma Livre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43" name="Forma Livre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44" name="Forma Livre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45" name="Forma Livre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46" name="Forma Livre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47" name="Forma Livre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48" name="Forma Livre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49" name="Forma Livre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50" name="Forma Livre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51" name="Forma Livre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52" name="Forma Livre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53" name="Forma Livre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54" name="Forma Livre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55" name="Forma Livre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56" name="Forma Livre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57" name="Forma Livre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58" name="Forma Livre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59" name="Forma Livre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60" name="Forma Livre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61" name="Forma Livre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62" name="Forma Livre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63" name="Forma Livre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64" name="Forma Livre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65" name="Forma Livre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66" name="Forma Livre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67" name="Forma Livre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68" name="Forma Livre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69" name="Forma Livre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70" name="Forma Livre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71" name="Forma Livre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72" name="Forma Livre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73" name="Forma Livre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74" name="Forma Livre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75" name="Forma Livre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76" name="Forma Livre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77" name="Forma Livre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78" name="Forma Livre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79" name="Forma Livre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80" name="Forma Livre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81" name="Forma Livre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</p:grp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>
            <a:lvl5pPr>
              <a:defRPr/>
            </a:lvl5pPr>
            <a:lvl6pPr marL="1956816">
              <a:defRPr/>
            </a:lvl6pPr>
            <a:lvl7pPr marL="1956816">
              <a:defRPr/>
            </a:lvl7pPr>
            <a:lvl8pPr marL="1956816">
              <a:defRPr/>
            </a:lvl8pPr>
            <a:lvl9pPr marL="1956816">
              <a:defRPr/>
            </a:lvl9pPr>
          </a:lstStyle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09888F8-8BDE-44F1-B05D-18B6F050DD98}" type="datetime1">
              <a:rPr lang="pt-BR" smtClean="0"/>
              <a:t>29/09/2020</a:t>
            </a:fld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26793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10361612" y="274639"/>
            <a:ext cx="1371600" cy="5901747"/>
          </a:xfrm>
        </p:spPr>
        <p:txBody>
          <a:bodyPr vert="eaVert" rtlCol="0"/>
          <a:lstStyle/>
          <a:p>
            <a:pPr rtl="0"/>
            <a:r>
              <a:rPr lang="pt-BR"/>
              <a:t>Clique para editar o título Mestre</a:t>
            </a:r>
            <a:endParaRPr lang="pt-BR" dirty="0"/>
          </a:p>
        </p:txBody>
      </p:sp>
      <p:grpSp>
        <p:nvGrpSpPr>
          <p:cNvPr id="7" name="linha" descr="Gráfico de linhas"/>
          <p:cNvGrpSpPr/>
          <p:nvPr/>
        </p:nvGrpSpPr>
        <p:grpSpPr bwMode="invGray">
          <a:xfrm rot="5400000">
            <a:off x="6864412" y="3472598"/>
            <a:ext cx="6492240" cy="64008"/>
            <a:chOff x="1522413" y="1514475"/>
            <a:chExt cx="10569575" cy="64008"/>
          </a:xfrm>
        </p:grpSpPr>
        <p:sp>
          <p:nvSpPr>
            <p:cNvPr id="8" name="Forma Livre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9" name="Forma Livre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0" name="Forma Livre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1" name="Forma Livre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2" name="Forma Livre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3" name="Forma Livre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4" name="Forma Livre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5" name="Forma Livre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6" name="Forma Livre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7" name="Forma Livre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8" name="Forma Livre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9" name="Forma Livre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0" name="Forma Livre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1" name="Forma Livre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2" name="Forma Livre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3" name="Forma Livre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4" name="Forma Livre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5" name="Forma Livre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6" name="Forma Livre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7" name="Forma Livre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8" name="Forma Livre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9" name="Forma Livre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30" name="Forma Livre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31" name="Forma Livre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32" name="Forma Livre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33" name="Forma Livre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34" name="Forma Livre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35" name="Forma Livre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36" name="Forma Livre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37" name="Forma Livre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38" name="Forma Livre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39" name="Forma Livre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40" name="Forma Livre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41" name="Forma Livre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42" name="Forma Livre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43" name="Forma Livre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44" name="Forma Livre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45" name="Forma Livre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46" name="Forma Livre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47" name="Forma Livre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48" name="Forma Livre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49" name="Forma Livre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50" name="Forma Livre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51" name="Forma Livre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52" name="Forma Livre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53" name="Forma Livre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54" name="Forma Livre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55" name="Forma Livre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56" name="Forma Livre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57" name="Forma Livre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58" name="Forma Livre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59" name="Forma Livre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60" name="Forma Livre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61" name="Forma Livre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62" name="Forma Livre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63" name="Forma Livre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64" name="Forma Livre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65" name="Forma Livre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66" name="Forma Livre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67" name="Forma Livre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68" name="Forma Livre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69" name="Forma Livre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70" name="Forma Livre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71" name="Forma Livre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72" name="Forma Livre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73" name="Forma Livre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74" name="Forma Livre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75" name="Forma Livre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76" name="Forma Livre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77" name="Forma Livre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78" name="Forma Livre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79" name="Forma Livre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80" name="Forma Livre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81" name="Forma Livre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</p:grpSp>
      <p:sp>
        <p:nvSpPr>
          <p:cNvPr id="3" name="Espaço Reservado para Texto Vertical 2"/>
          <p:cNvSpPr>
            <a:spLocks noGrp="1"/>
          </p:cNvSpPr>
          <p:nvPr>
            <p:ph type="body" orient="vert" idx="1" hasCustomPrompt="1"/>
          </p:nvPr>
        </p:nvSpPr>
        <p:spPr>
          <a:xfrm>
            <a:off x="608012" y="277813"/>
            <a:ext cx="9144001" cy="5898573"/>
          </a:xfrm>
        </p:spPr>
        <p:txBody>
          <a:bodyPr vert="eaVert" rtlCol="0"/>
          <a:lstStyle>
            <a:lvl5pPr>
              <a:defRPr/>
            </a:lvl5pPr>
            <a:lvl6pPr marL="1261872" indent="0">
              <a:buNone/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 rtl="0"/>
            <a:r>
              <a:rPr lang="pt-BR" dirty="0"/>
              <a:t>Clique para editar o texto Mestre</a:t>
            </a:r>
          </a:p>
          <a:p>
            <a:pPr lvl="1" rtl="0"/>
            <a:r>
              <a:rPr lang="pt-BR" dirty="0"/>
              <a:t>Segundo nível</a:t>
            </a:r>
          </a:p>
          <a:p>
            <a:pPr lvl="2" rtl="0"/>
            <a:r>
              <a:rPr lang="pt-BR" dirty="0"/>
              <a:t>Terceiro nível</a:t>
            </a:r>
          </a:p>
          <a:p>
            <a:pPr lvl="3" rtl="0"/>
            <a:r>
              <a:rPr lang="pt-BR" dirty="0"/>
              <a:t>Quarto nível</a:t>
            </a:r>
          </a:p>
          <a:p>
            <a:pPr lvl="4" rtl="0"/>
            <a:r>
              <a:rPr lang="pt-BR" dirty="0"/>
              <a:t>Quinto nível</a:t>
            </a: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DCD3543-DF16-4DDC-B411-E2A75B2C5F26}" type="datetime1">
              <a:rPr lang="pt-BR" smtClean="0"/>
              <a:t>29/09/2020</a:t>
            </a:fld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11791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1522414" y="274638"/>
            <a:ext cx="9143998" cy="1020762"/>
          </a:xfrm>
        </p:spPr>
        <p:txBody>
          <a:bodyPr rtlCol="0"/>
          <a:lstStyle>
            <a:lvl1pPr rtl="0">
              <a:defRPr/>
            </a:lvl1pPr>
          </a:lstStyle>
          <a:p>
            <a:pPr rtl="0"/>
            <a:r>
              <a:rPr lang="pt-BR" dirty="0"/>
              <a:t>Clique para editar o estilo de título Mestre</a:t>
            </a:r>
          </a:p>
        </p:txBody>
      </p:sp>
      <p:grpSp>
        <p:nvGrpSpPr>
          <p:cNvPr id="167" name="linha" descr="Gráfico de linhas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68" name="Forma Livre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69" name="Forma Livre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70" name="Forma Livre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71" name="Forma Livre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72" name="Forma Livre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73" name="Forma Livre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74" name="Forma Livre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75" name="Forma Livre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76" name="Forma Livre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77" name="Forma Livre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78" name="Forma Livre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79" name="Forma Livre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80" name="Forma Livre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81" name="Forma Livre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82" name="Forma Livre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83" name="Forma Livre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84" name="Forma Livre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85" name="Forma Livre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86" name="Forma Livre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87" name="Forma Livre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88" name="Forma Livre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89" name="Forma Livre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90" name="Forma Livre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91" name="Forma Livre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92" name="Forma Livre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93" name="Forma Livre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94" name="Forma Livre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95" name="Forma Livre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96" name="Forma Livre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97" name="Forma Livre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98" name="Forma Livre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99" name="Forma Livre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00" name="Forma Livre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01" name="Forma Livre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02" name="Forma Livre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03" name="Forma Livre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04" name="Forma Livre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05" name="Forma Livre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06" name="Forma Livre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07" name="Forma Livre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08" name="Forma Livre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09" name="Forma Livre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10" name="Forma Livre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11" name="Forma Livre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12" name="Forma Livre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13" name="Forma Livre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14" name="Forma Livre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15" name="Forma Livre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16" name="Forma Livre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17" name="Forma Livre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18" name="Forma Livre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19" name="Forma Livre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20" name="Forma Livre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21" name="Forma Livre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22" name="Forma Livre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23" name="Forma Livre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24" name="Forma Livre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25" name="Forma Livre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26" name="Forma Livre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27" name="Forma Livre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28" name="Forma Livre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29" name="Forma Livre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30" name="Forma Livre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31" name="Forma Livre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32" name="Forma Livre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33" name="Forma Livre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34" name="Forma Livre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35" name="Forma Livre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36" name="Forma Livre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37" name="Forma Livre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38" name="Forma Livre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39" name="Forma Livre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40" name="Forma Livre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41" name="Forma Livre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</p:grp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 rtlCol="0"/>
          <a:lstStyle>
            <a:lvl2pPr marL="548640">
              <a:defRPr/>
            </a:lvl2pPr>
            <a:lvl3pPr marL="777240">
              <a:defRPr/>
            </a:lvl3pPr>
            <a:lvl4pPr marL="1005840">
              <a:defRPr/>
            </a:lvl4pPr>
            <a:lvl5pPr marL="1234440">
              <a:defRPr/>
            </a:lvl5pPr>
            <a:lvl6pPr marL="1463040">
              <a:defRPr baseline="0"/>
            </a:lvl6pPr>
            <a:lvl7pPr marL="1691640">
              <a:defRPr baseline="0"/>
            </a:lvl7pPr>
            <a:lvl8pPr marL="1920240">
              <a:defRPr baseline="0"/>
            </a:lvl8pPr>
            <a:lvl9pPr marL="2148840">
              <a:defRPr baseline="0"/>
            </a:lvl9pPr>
          </a:lstStyle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0E6297B-5FE4-4A74-832B-9723874D7C26}" type="datetime1">
              <a:rPr lang="pt-BR" smtClean="0"/>
              <a:t>29/09/2020</a:t>
            </a:fld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14472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1522413" y="1905000"/>
            <a:ext cx="9144000" cy="2667000"/>
          </a:xfrm>
        </p:spPr>
        <p:txBody>
          <a:bodyPr rtlCol="0" anchor="b">
            <a:noAutofit/>
          </a:bodyPr>
          <a:lstStyle>
            <a:lvl1pPr algn="l" rtl="0">
              <a:defRPr sz="4400" b="0" cap="none" baseline="0"/>
            </a:lvl1pPr>
          </a:lstStyle>
          <a:p>
            <a:pPr rtl="0"/>
            <a:r>
              <a:rPr lang="pt-BR" dirty="0"/>
              <a:t>Clique para editar o estilo de título Mestre</a:t>
            </a:r>
          </a:p>
        </p:txBody>
      </p:sp>
      <p:grpSp>
        <p:nvGrpSpPr>
          <p:cNvPr id="255" name="linha" descr="Gráfico de linhas"/>
          <p:cNvGrpSpPr/>
          <p:nvPr/>
        </p:nvGrpSpPr>
        <p:grpSpPr bwMode="invGray">
          <a:xfrm>
            <a:off x="1584896" y="4724400"/>
            <a:ext cx="8631936" cy="64008"/>
            <a:chOff x="-4110038" y="2703513"/>
            <a:chExt cx="17394239" cy="160336"/>
          </a:xfrm>
          <a:solidFill>
            <a:schemeClr val="accent1"/>
          </a:solidFill>
        </p:grpSpPr>
        <p:sp>
          <p:nvSpPr>
            <p:cNvPr id="256" name="Forma Livre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57" name="Forma Livre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58" name="Forma Livre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59" name="Forma Livre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60" name="Forma Livre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61" name="Forma Livre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62" name="Forma Livre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63" name="Forma Livre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64" name="Forma Livre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65" name="Forma Livre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66" name="Forma Livre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67" name="Forma Livre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68" name="Forma Livre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69" name="Forma Livre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70" name="Forma Livre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71" name="Forma Livre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72" name="Forma Livre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73" name="Forma Livre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74" name="Forma Livre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75" name="Forma Livre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76" name="Forma Livre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77" name="Forma Livre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78" name="Forma Livre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79" name="Forma Livre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80" name="Forma Livre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81" name="Forma Livre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82" name="Forma Livre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83" name="Forma Livre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84" name="Forma Livre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85" name="Forma Livre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86" name="Forma Livre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87" name="Forma Livre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88" name="Forma Livre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89" name="Forma Livre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90" name="Forma Livre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91" name="Forma Livre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92" name="Forma Livre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93" name="Forma Livre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94" name="Forma Livre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95" name="Forma Livre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96" name="Forma Livre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97" name="Forma Livre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98" name="Forma Livre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99" name="Forma Livre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00" name="Forma Livre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01" name="Forma Livre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02" name="Forma Livre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03" name="Forma Livre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04" name="Forma Livre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05" name="Forma Livre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06" name="Forma Livre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07" name="Forma Livre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08" name="Forma Livre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09" name="Forma Livre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10" name="Forma Livre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11" name="Forma Livre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12" name="Forma Livre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13" name="Forma Livre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14" name="Forma Livre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15" name="Forma Livre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16" name="Forma Livre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17" name="Forma Livre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18" name="Forma Livre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19" name="Forma Livre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20" name="Forma Livre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21" name="Forma Livre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22" name="Forma Livre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23" name="Forma Livre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24" name="Forma Livre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25" name="Forma Livre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26" name="Forma Livre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27" name="Forma Livre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28" name="Forma Livre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29" name="Forma Livre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30" name="Forma Livre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31" name="Forma Livre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32" name="Forma Livre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33" name="Forma Livre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34" name="Forma Livre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35" name="Forma Livre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36" name="Forma Livre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37" name="Forma Livre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38" name="Forma Livre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39" name="Forma Livre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40" name="Forma Livre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41" name="Forma Livre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42" name="Forma Livre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43" name="Forma Livre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44" name="Forma Livre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45" name="Forma Livre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46" name="Forma Livre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47" name="Forma Livre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48" name="Forma Livre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49" name="Forma Livre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50" name="Forma Livre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51" name="Forma Livre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52" name="Forma Livre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53" name="Forma Livre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54" name="Forma Livre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55" name="Forma Livre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56" name="Forma Livre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57" name="Forma Livre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58" name="Forma Livre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59" name="Forma Livre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60" name="Forma Livre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61" name="Forma Livre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62" name="Forma Livre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63" name="Forma Livre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64" name="Forma Livre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65" name="Forma Livre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66" name="Forma Livre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67" name="Forma Livre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68" name="Forma Livre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69" name="Forma Livre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70" name="Forma Livre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71" name="Forma Livre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72" name="Forma Livre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73" name="Forma Livre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74" name="Forma Livre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75" name="Forma Livre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76" name="Forma Livre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77" name="Forma Livre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78" name="Forma Livre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</p:grp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522413" y="5102525"/>
            <a:ext cx="9143999" cy="1069675"/>
          </a:xfrm>
        </p:spPr>
        <p:txBody>
          <a:bodyPr rtlCol="0" anchor="t">
            <a:normAutofit/>
          </a:bodyPr>
          <a:lstStyle>
            <a:lvl1pPr marL="0" indent="0">
              <a:spcBef>
                <a:spcPts val="0"/>
              </a:spcBef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1CA7A46-718A-4AB3-A687-04DE209C9DE9}" type="datetime1">
              <a:rPr lang="pt-BR" smtClean="0"/>
              <a:t>29/09/2020</a:t>
            </a:fld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58797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is Conteúd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1522414" y="274638"/>
            <a:ext cx="9143998" cy="1020762"/>
          </a:xfrm>
        </p:spPr>
        <p:txBody>
          <a:bodyPr rtlCol="0"/>
          <a:lstStyle>
            <a:lvl1pPr rtl="0">
              <a:defRPr/>
            </a:lvl1pPr>
          </a:lstStyle>
          <a:p>
            <a:pPr rtl="0"/>
            <a:r>
              <a:rPr lang="pt-BR" dirty="0"/>
              <a:t>Clique para editar o estilo de título Mestre</a:t>
            </a:r>
          </a:p>
        </p:txBody>
      </p:sp>
      <p:grpSp>
        <p:nvGrpSpPr>
          <p:cNvPr id="158" name="linha" descr="Gráfico de linhas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59" name="Forma Livre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60" name="Forma Livre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61" name="Forma Livre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62" name="Forma Livre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63" name="Forma Livre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64" name="Forma Livre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65" name="Forma Livre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66" name="Forma Livre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67" name="Forma Livre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68" name="Forma Livre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69" name="Forma Livre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70" name="Forma Livre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71" name="Forma Livre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72" name="Forma Livre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73" name="Forma Livre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74" name="Forma Livre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75" name="Forma Livre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76" name="Forma Livre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77" name="Forma Livre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78" name="Forma Livre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79" name="Forma Livre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80" name="Forma Livre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81" name="Forma Livre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82" name="Forma Livre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83" name="Forma Livre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84" name="Forma Livre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85" name="Forma Livre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86" name="Forma Livre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87" name="Forma Livre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88" name="Forma Livre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89" name="Forma Livre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90" name="Forma Livre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91" name="Forma Livre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92" name="Forma Livre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93" name="Forma Livre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94" name="Forma Livre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95" name="Forma Livre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96" name="Forma Livre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97" name="Forma Livre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98" name="Forma Livre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99" name="Forma Livre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00" name="Forma Livre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01" name="Forma Livre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02" name="Forma Livre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03" name="Forma Livre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04" name="Forma Livre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05" name="Forma Livre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06" name="Forma Livre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07" name="Forma Livre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08" name="Forma Livre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09" name="Forma Livre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10" name="Forma Livre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11" name="Forma Livre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12" name="Forma Livre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13" name="Forma Livre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14" name="Forma Livre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15" name="Forma Livre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16" name="Forma Livre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17" name="Forma Livre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18" name="Forma Livre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19" name="Forma Livre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20" name="Forma Livre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21" name="Forma Livre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22" name="Forma Livre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23" name="Forma Livre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24" name="Forma Livre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25" name="Forma Livre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26" name="Forma Livre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27" name="Forma Livre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28" name="Forma Livre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29" name="Forma Livre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30" name="Forma Livre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31" name="Forma Livre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32" name="Forma Livre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</p:grp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522413" y="1905000"/>
            <a:ext cx="4419599" cy="4267200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pt-BR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246815" y="1905000"/>
            <a:ext cx="4419598" cy="4267200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t-BR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6E453D8-36A0-4E50-8327-223621C21327}" type="datetime1">
              <a:rPr lang="pt-BR" smtClean="0"/>
              <a:t>29/09/2020</a:t>
            </a:fld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83294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1522414" y="274638"/>
            <a:ext cx="9143998" cy="1020762"/>
          </a:xfrm>
        </p:spPr>
        <p:txBody>
          <a:bodyPr rtlCol="0"/>
          <a:lstStyle>
            <a:lvl1pPr rtl="0">
              <a:defRPr/>
            </a:lvl1pPr>
          </a:lstStyle>
          <a:p>
            <a:pPr rtl="0"/>
            <a:r>
              <a:rPr lang="pt-BR" dirty="0"/>
              <a:t>Clique para editar o estilo de título Mestre</a:t>
            </a:r>
          </a:p>
        </p:txBody>
      </p:sp>
      <p:grpSp>
        <p:nvGrpSpPr>
          <p:cNvPr id="160" name="linha" descr="Gráfico de linhas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61" name="Forma Livre 16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62" name="Forma Livre 16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63" name="Forma Livre 16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64" name="Forma Livre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65" name="Forma Livre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66" name="Forma Livre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67" name="Forma Livre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68" name="Forma Livre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69" name="Forma Livre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70" name="Forma Livre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71" name="Forma Livre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72" name="Forma Livre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73" name="Forma Livre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74" name="Forma Livre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75" name="Forma Livre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76" name="Forma Livre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77" name="Forma Livre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78" name="Forma Livre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79" name="Forma Livre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80" name="Forma Livre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81" name="Forma Livre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82" name="Forma Livre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83" name="Forma Livre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84" name="Forma Livre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85" name="Forma Livre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86" name="Forma Livre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87" name="Forma Livre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88" name="Forma Livre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89" name="Forma Livre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90" name="Forma Livre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91" name="Forma Livre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92" name="Forma Livre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93" name="Forma Livre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94" name="Forma Livre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95" name="Forma Livre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96" name="Forma Livre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97" name="Forma Livre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98" name="Forma Livre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99" name="Forma Livre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00" name="Forma Livre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01" name="Forma Livre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02" name="Forma Livre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03" name="Forma Livre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04" name="Forma Livre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05" name="Forma Livre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06" name="Forma Livre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07" name="Forma Livre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08" name="Forma Livre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09" name="Forma Livre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10" name="Forma Livre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11" name="Forma Livre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12" name="Forma Livre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13" name="Forma Livre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14" name="Forma Livre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15" name="Forma Livre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16" name="Forma Livre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17" name="Forma Livre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18" name="Forma Livre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19" name="Forma Livre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20" name="Forma Livre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21" name="Forma Livre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22" name="Forma Livre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23" name="Forma Livre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24" name="Forma Livre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25" name="Forma Livre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26" name="Forma Livre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27" name="Forma Livre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28" name="Forma Livre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29" name="Forma Livre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30" name="Forma Livre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31" name="Forma Livre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32" name="Forma Livre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33" name="Forma Livre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34" name="Forma Livre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</p:grp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522413" y="1905000"/>
            <a:ext cx="4416552" cy="762000"/>
          </a:xfrm>
        </p:spPr>
        <p:txBody>
          <a:bodyPr rtlCol="0"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522413" y="2819399"/>
            <a:ext cx="4416552" cy="3352801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pt-BR" dirty="0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249860" y="1905000"/>
            <a:ext cx="4416552" cy="762000"/>
          </a:xfrm>
        </p:spPr>
        <p:txBody>
          <a:bodyPr rtlCol="0"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pt-BR"/>
              <a:t>Clique para editar os estilos de texto Mestres</a:t>
            </a:r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t-BR" dirty="0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0E357B0-D153-4C8F-B811-90842BFA6560}" type="datetime1">
              <a:rPr lang="pt-BR" smtClean="0"/>
              <a:t>29/09/2020</a:t>
            </a:fld>
            <a:endParaRPr lang="pt-BR" dirty="0"/>
          </a:p>
        </p:txBody>
      </p:sp>
      <p:sp>
        <p:nvSpPr>
          <p:cNvPr id="9" name="Espaço Reservado para o Número do Slide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pt-BR" smtClean="0"/>
              <a:t>‹nº›</a:t>
            </a:fld>
            <a:endParaRPr lang="pt-BR" dirty="0"/>
          </a:p>
        </p:txBody>
      </p:sp>
      <p:sp>
        <p:nvSpPr>
          <p:cNvPr id="85" name="Espaço Reservado para Conteúdo 3"/>
          <p:cNvSpPr>
            <a:spLocks noGrp="1"/>
          </p:cNvSpPr>
          <p:nvPr>
            <p:ph sz="half" idx="13"/>
          </p:nvPr>
        </p:nvSpPr>
        <p:spPr>
          <a:xfrm>
            <a:off x="6249860" y="2819400"/>
            <a:ext cx="4416552" cy="3352801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82491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pt-BR" dirty="0"/>
              <a:t>Clique para editar o estilo de título Mestre</a:t>
            </a:r>
          </a:p>
        </p:txBody>
      </p:sp>
      <p:grpSp>
        <p:nvGrpSpPr>
          <p:cNvPr id="156" name="linha" descr="Gráfico de linhas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57" name="Forma Livre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58" name="Forma Livre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59" name="Forma Livre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60" name="Forma Livre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61" name="Forma Livre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62" name="Forma Livre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63" name="Forma Livre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64" name="Forma Livre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65" name="Forma Livre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66" name="Forma Livre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67" name="Forma Livre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68" name="Forma Livre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69" name="Forma Livre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70" name="Forma Livre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71" name="Forma Livre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72" name="Forma Livre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73" name="Forma Livre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74" name="Forma Livre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75" name="Forma Livre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76" name="Forma Livre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77" name="Forma Livre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78" name="Forma Livre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79" name="Forma Livre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80" name="Forma Livre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81" name="Forma Livre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82" name="Forma Livre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83" name="Forma Livre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84" name="Forma Livre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85" name="Forma Livre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86" name="Forma Livre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87" name="Forma Livre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88" name="Forma Livre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89" name="Forma Livre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90" name="Forma Livre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91" name="Forma Livre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92" name="Forma Livre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93" name="Forma Livre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94" name="Forma Livre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95" name="Forma Livre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96" name="Forma Livre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97" name="Forma Livre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98" name="Forma Livre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99" name="Forma Livre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00" name="Forma Livre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01" name="Forma Livre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02" name="Forma Livre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03" name="Forma Livre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04" name="Forma Livre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05" name="Forma Livre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06" name="Forma Livre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07" name="Forma Livre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08" name="Forma Livre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09" name="Forma Livre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10" name="Forma Livre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11" name="Forma Livre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12" name="Forma Livre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13" name="Forma Livre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14" name="Forma Livre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15" name="Forma Livre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16" name="Forma Livre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17" name="Forma Livre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18" name="Forma Livre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19" name="Forma Livre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20" name="Forma Livre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21" name="Forma Livre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22" name="Forma Livre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23" name="Forma Livre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24" name="Forma Livre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25" name="Forma Livre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26" name="Forma Livre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27" name="Forma Livre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28" name="Forma Livre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29" name="Forma Livre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30" name="Forma Livre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</p:grp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5C95A5E-B7DB-4DBC-9360-CD7EFE9D4626}" type="datetime1">
              <a:rPr lang="pt-BR" smtClean="0"/>
              <a:t>29/09/2020</a:t>
            </a:fld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31561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t-BR" dirty="0"/>
          </a:p>
        </p:txBody>
      </p:sp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EC3FCA8-6FC4-435C-AC2F-BEE0DB0B1EA4}" type="datetime1">
              <a:rPr lang="pt-BR" smtClean="0"/>
              <a:t>29/09/2020</a:t>
            </a:fld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05966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1522414" y="274638"/>
            <a:ext cx="9143998" cy="1020762"/>
          </a:xfrm>
        </p:spPr>
        <p:txBody>
          <a:bodyPr rtlCol="0" anchor="b">
            <a:noAutofit/>
          </a:bodyPr>
          <a:lstStyle>
            <a:lvl1pPr algn="l" rtl="0">
              <a:defRPr sz="3200" b="0"/>
            </a:lvl1pPr>
          </a:lstStyle>
          <a:p>
            <a:pPr rtl="0"/>
            <a:r>
              <a:rPr lang="pt-BR" dirty="0"/>
              <a:t>Clique para editar o estilo de título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522413" y="3429000"/>
            <a:ext cx="2743200" cy="2743200"/>
          </a:xfrm>
        </p:spPr>
        <p:txBody>
          <a:bodyPr rtlCol="0"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pt-BR"/>
              <a:t>Clique para editar os estilos de texto Mestres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710022" y="1905000"/>
            <a:ext cx="5669280" cy="4038600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 baseline="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pt-BR" dirty="0"/>
          </a:p>
        </p:txBody>
      </p:sp>
      <p:grpSp>
        <p:nvGrpSpPr>
          <p:cNvPr id="615" name="quadro" descr="Gráfico de caixas"/>
          <p:cNvGrpSpPr/>
          <p:nvPr/>
        </p:nvGrpSpPr>
        <p:grpSpPr bwMode="invGray">
          <a:xfrm>
            <a:off x="4417839" y="1630821"/>
            <a:ext cx="6291028" cy="4575885"/>
            <a:chOff x="4417839" y="1630821"/>
            <a:chExt cx="6291028" cy="4575885"/>
          </a:xfrm>
        </p:grpSpPr>
        <p:grpSp>
          <p:nvGrpSpPr>
            <p:cNvPr id="616" name="Grupo 615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</p:grpSpPr>
          <p:grpSp>
            <p:nvGrpSpPr>
              <p:cNvPr id="768" name="Grupo 76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844" name="Forma Livre 84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5" name="Forma Livre 84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6" name="Forma Livre 84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7" name="Forma Livre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8" name="Forma Livre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9" name="Forma Livre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0" name="Forma Livre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1" name="Forma Livre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2" name="Forma Livre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3" name="Forma Livre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4" name="Forma Livre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5" name="Forma Livre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6" name="Forma Livre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7" name="Forma Livre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8" name="Forma Livre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9" name="Forma Livre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0" name="Forma Livre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1" name="Forma Livre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2" name="Forma Livre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3" name="Forma Livre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4" name="Forma Livre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5" name="Forma Livre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6" name="Forma Livre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7" name="Forma Livre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8" name="Forma Livre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9" name="Forma Livre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0" name="Forma Livre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1" name="Forma Livre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2" name="Forma Livre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3" name="Forma Livre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4" name="Forma Livre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5" name="Forma Livre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6" name="Forma Livre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7" name="Forma Livre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8" name="Forma Livre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9" name="Forma Livre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0" name="Forma Livre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1" name="Forma Livre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2" name="Forma Livre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3" name="Forma Livre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4" name="Forma Livre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5" name="Forma Livre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6" name="Forma Livre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7" name="Forma Livre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8" name="Forma Livre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9" name="Forma Livre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0" name="Forma Livre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1" name="Forma Livre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2" name="Forma Livre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3" name="Forma Livre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4" name="Forma Livre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5" name="Forma Livre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6" name="Forma Livre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7" name="Forma Livre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8" name="Forma Livre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9" name="Forma Livre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0" name="Forma Livre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1" name="Forma Livre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2" name="Forma Livre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3" name="Forma Livre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4" name="Forma Livre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5" name="Forma Livre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6" name="Forma Livre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7" name="Forma Livre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8" name="Forma Livre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9" name="Forma Livre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0" name="Forma Livre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1" name="Forma Livre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2" name="Forma Livre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3" name="Forma Livre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4" name="Forma Livre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5" name="Forma Livre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6" name="Forma Livre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7" name="Forma Livre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769" name="Grupo 76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770" name="Forma Livre 76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1" name="Forma Livre 77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2" name="Forma Livre 77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3" name="Forma Livre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4" name="Forma Livre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5" name="Forma Livre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6" name="Forma Livre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7" name="Forma Livre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8" name="Forma Livre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9" name="Forma Livre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0" name="Forma Livre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1" name="Forma Livre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2" name="Forma Livre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3" name="Forma Livre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4" name="Forma Livre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5" name="Forma Livre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6" name="Forma Livre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7" name="Forma Livre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8" name="Forma Livre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9" name="Forma Livre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0" name="Forma Livre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1" name="Forma Livre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2" name="Forma Livre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3" name="Forma Livre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4" name="Forma Livre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5" name="Forma Livre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6" name="Forma Livre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7" name="Forma Livre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8" name="Forma Livre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9" name="Forma Livre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0" name="Forma Livre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1" name="Forma Livre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2" name="Forma Livre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3" name="Forma Livre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4" name="Forma Livre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5" name="Forma Livre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6" name="Forma Livre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7" name="Forma Livre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8" name="Forma Livre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9" name="Forma Livre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0" name="Forma Livre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1" name="Forma Livre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2" name="Forma Livre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3" name="Forma Livre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4" name="Forma Livre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5" name="Forma Livre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6" name="Forma Livre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7" name="Forma Livre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8" name="Forma Livre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9" name="Forma Livre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0" name="Forma Livre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1" name="Forma Livre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2" name="Forma Livre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3" name="Forma Livre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4" name="Forma Livre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5" name="Forma Livre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6" name="Forma Livre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7" name="Forma Livre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8" name="Forma Livre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9" name="Forma Livre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0" name="Forma Livre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1" name="Forma Livre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2" name="Forma Livre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3" name="Forma Livre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4" name="Forma Livre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5" name="Forma Livre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6" name="Forma Livre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7" name="Forma Livre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8" name="Forma Livre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9" name="Forma Livre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0" name="Forma Livre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1" name="Forma Livre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2" name="Forma Livre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3" name="Forma Livre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</p:grpSp>
        </p:grpSp>
        <p:grpSp>
          <p:nvGrpSpPr>
            <p:cNvPr id="617" name="Grupo 616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</p:grpSpPr>
          <p:grpSp>
            <p:nvGrpSpPr>
              <p:cNvPr id="618" name="Grupo 61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94" name="Forma Livre 69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5" name="Forma Livre 69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6" name="Forma Livre 69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7" name="Forma Livre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8" name="Forma Livre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9" name="Forma Livre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0" name="Forma Livre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1" name="Forma Livre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2" name="Forma Livre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3" name="Forma Livre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4" name="Forma Livre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5" name="Forma Livre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6" name="Forma Livre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7" name="Forma Livre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8" name="Forma Livre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9" name="Forma Livre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0" name="Forma Livre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1" name="Forma Livre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2" name="Forma Livre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3" name="Forma Livre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4" name="Forma Livre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5" name="Forma Livre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6" name="Forma Livre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7" name="Forma Livre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8" name="Forma Livre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9" name="Forma Livre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0" name="Forma Livre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1" name="Forma Livre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2" name="Forma Livre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3" name="Forma Livre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4" name="Forma Livre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5" name="Forma Livre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6" name="Forma Livre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7" name="Forma Livre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8" name="Forma Livre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9" name="Forma Livre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0" name="Forma Livre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1" name="Forma Livre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2" name="Forma Livre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3" name="Forma Livre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4" name="Forma Livre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5" name="Forma Livre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6" name="Forma Livre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7" name="Forma Livre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8" name="Forma Livre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9" name="Forma Livre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0" name="Forma Livre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1" name="Forma Livre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2" name="Forma Livre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3" name="Forma Livre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4" name="Forma Livre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5" name="Forma Livre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6" name="Forma Livre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7" name="Forma Livre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8" name="Forma Livre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9" name="Forma Livre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0" name="Forma Livre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1" name="Forma Livre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2" name="Forma Livre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3" name="Forma Livre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4" name="Forma Livre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5" name="Forma Livre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6" name="Forma Livre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7" name="Forma Livre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8" name="Forma Livre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9" name="Forma Livre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0" name="Forma Livre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1" name="Forma Livre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2" name="Forma Livre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3" name="Forma Livre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4" name="Forma Livre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5" name="Forma Livre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6" name="Forma Livre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7" name="Forma Livre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619" name="Grupo 61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20" name="Forma Livre 61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1" name="Forma Livre 62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2" name="Forma Livre 62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3" name="Forma Livre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4" name="Forma Livre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5" name="Forma Livre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6" name="Forma Livre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7" name="Forma Livre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8" name="Forma Livre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9" name="Forma Livre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0" name="Forma Livre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1" name="Forma Livre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2" name="Forma Livre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3" name="Forma Livre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4" name="Forma Livre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5" name="Forma Livre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6" name="Forma Livre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7" name="Forma Livre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8" name="Forma Livre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9" name="Forma Livre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0" name="Forma Livre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1" name="Forma Livre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2" name="Forma Livre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3" name="Forma Livre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4" name="Forma Livre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5" name="Forma Livre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6" name="Forma Livre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7" name="Forma Livre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8" name="Forma Livre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9" name="Forma Livre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0" name="Forma Livre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1" name="Forma Livre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2" name="Forma Livre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3" name="Forma Livre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4" name="Forma Livre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5" name="Forma Livre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6" name="Forma Livre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7" name="Forma Livre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8" name="Forma Livre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9" name="Forma Livre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0" name="Forma Livre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1" name="Forma Livre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2" name="Forma Livre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3" name="Forma Livre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4" name="Forma Livre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5" name="Forma Livre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6" name="Forma Livre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7" name="Forma Livre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8" name="Forma Livre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9" name="Forma Livre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0" name="Forma Livre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1" name="Forma Livre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2" name="Forma Livre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3" name="Forma Livre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4" name="Forma Livre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5" name="Forma Livre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6" name="Forma Livre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7" name="Forma Livre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8" name="Forma Livre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9" name="Forma Livre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0" name="Forma Livre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1" name="Forma Livre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2" name="Forma Livre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3" name="Forma Livre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4" name="Forma Livre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5" name="Forma Livre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6" name="Forma Livre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7" name="Forma Livre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8" name="Forma Livre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9" name="Forma Livre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0" name="Forma Livre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1" name="Forma Livre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2" name="Forma Livre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3" name="Forma Livre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</p:grpSp>
        </p:grpSp>
      </p:grp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t-BR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94582D0-A5A7-4B62-A71F-173D47D0C96F}" type="datetime1">
              <a:rPr lang="pt-BR" smtClean="0"/>
              <a:t>29/09/2020</a:t>
            </a:fld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62116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rtlCol="0" anchor="b">
            <a:noAutofit/>
          </a:bodyPr>
          <a:lstStyle>
            <a:lvl1pPr algn="l">
              <a:defRPr sz="3200" b="0"/>
            </a:lvl1pPr>
          </a:lstStyle>
          <a:p>
            <a:pPr rtl="0"/>
            <a:r>
              <a:rPr lang="pt-BR"/>
              <a:t>Clique para editar o título Mestre</a:t>
            </a:r>
            <a:endParaRPr lang="pt-BR" dirty="0"/>
          </a:p>
        </p:txBody>
      </p:sp>
      <p:sp>
        <p:nvSpPr>
          <p:cNvPr id="3" name="Espaço Reservado para Imagem 2" descr="Um espaço reservado vazio para adicionar uma imagem. Clique no espaço reservado e selecione a imagem que você deseja adicionar."/>
          <p:cNvSpPr>
            <a:spLocks noGrp="1"/>
          </p:cNvSpPr>
          <p:nvPr>
            <p:ph type="pic" idx="1"/>
          </p:nvPr>
        </p:nvSpPr>
        <p:spPr>
          <a:xfrm>
            <a:off x="1745838" y="1884311"/>
            <a:ext cx="5669280" cy="4041648"/>
          </a:xfrm>
          <a:solidFill>
            <a:schemeClr val="bg1"/>
          </a:solidFill>
        </p:spPr>
        <p:txBody>
          <a:bodyPr tIns="914400" rtlCol="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pt-BR"/>
              <a:t>Clique no ícone para adicionar uma imagem</a:t>
            </a:r>
            <a:endParaRPr lang="pt-BR" dirty="0"/>
          </a:p>
        </p:txBody>
      </p:sp>
      <p:grpSp>
        <p:nvGrpSpPr>
          <p:cNvPr id="614" name="quadro" descr="Gráfico de caixas"/>
          <p:cNvGrpSpPr/>
          <p:nvPr/>
        </p:nvGrpSpPr>
        <p:grpSpPr bwMode="invGray">
          <a:xfrm flipH="1">
            <a:off x="1447500" y="1630821"/>
            <a:ext cx="6291028" cy="4575885"/>
            <a:chOff x="4417839" y="1630821"/>
            <a:chExt cx="6291028" cy="4575885"/>
          </a:xfrm>
        </p:grpSpPr>
        <p:grpSp>
          <p:nvGrpSpPr>
            <p:cNvPr id="615" name="Grupo 614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</p:grpSpPr>
          <p:grpSp>
            <p:nvGrpSpPr>
              <p:cNvPr id="767" name="Grupo 76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843" name="Forma Livre 84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4" name="Forma Livre 84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5" name="Forma Livre 84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6" name="Forma Livre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7" name="Forma Livre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8" name="Forma Livre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9" name="Forma Livre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0" name="Forma Livre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1" name="Forma Livre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2" name="Forma Livre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3" name="Forma Livre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4" name="Forma Livre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5" name="Forma Livre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6" name="Forma Livre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7" name="Forma Livre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8" name="Forma Livre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9" name="Forma Livre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0" name="Forma Livre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1" name="Forma Livre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2" name="Forma Livre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3" name="Forma Livre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4" name="Forma Livre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5" name="Forma Livre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6" name="Forma Livre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7" name="Forma Livre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8" name="Forma Livre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9" name="Forma Livre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0" name="Forma Livre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1" name="Forma Livre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2" name="Forma Livre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3" name="Forma Livre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4" name="Forma Livre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5" name="Forma Livre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6" name="Forma Livre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7" name="Forma Livre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8" name="Forma Livre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9" name="Forma Livre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0" name="Forma Livre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1" name="Forma Livre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2" name="Forma Livre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3" name="Forma Livre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4" name="Forma Livre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5" name="Forma Livre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6" name="Forma Livre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7" name="Forma Livre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8" name="Forma Livre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9" name="Forma Livre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0" name="Forma Livre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1" name="Forma Livre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2" name="Forma Livre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3" name="Forma Livre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4" name="Forma Livre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5" name="Forma Livre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6" name="Forma Livre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7" name="Forma Livre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8" name="Forma Livre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9" name="Forma Livre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0" name="Forma Livre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1" name="Forma Livre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2" name="Forma Livre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3" name="Forma Livre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4" name="Forma Livre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5" name="Forma Livre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6" name="Forma Livre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7" name="Forma Livre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8" name="Forma Livre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9" name="Forma Livre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0" name="Forma Livre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1" name="Forma Livre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2" name="Forma Livre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3" name="Forma Livre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4" name="Forma Livre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5" name="Forma Livre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6" name="Forma Livre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768" name="Grupo 76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769" name="Forma Livre 76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0" name="Forma Livre 76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1" name="Forma Livre 77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2" name="Forma Livre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3" name="Forma Livre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4" name="Forma Livre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5" name="Forma Livre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6" name="Forma Livre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7" name="Forma Livre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8" name="Forma Livre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9" name="Forma Livre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0" name="Forma Livre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1" name="Forma Livre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2" name="Forma Livre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3" name="Forma Livre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4" name="Forma Livre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5" name="Forma Livre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6" name="Forma Livre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7" name="Forma Livre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8" name="Forma Livre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9" name="Forma Livre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0" name="Forma Livre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1" name="Forma Livre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2" name="Forma Livre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3" name="Forma Livre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4" name="Forma Livre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5" name="Forma Livre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6" name="Forma Livre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7" name="Forma Livre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8" name="Forma Livre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9" name="Forma Livre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0" name="Forma Livre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1" name="Forma Livre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2" name="Forma Livre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3" name="Forma Livre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4" name="Forma Livre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5" name="Forma Livre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6" name="Forma Livre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7" name="Forma Livre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8" name="Forma Livre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9" name="Forma Livre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0" name="Forma Livre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1" name="Forma Livre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2" name="Forma Livre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3" name="Forma Livre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4" name="Forma Livre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5" name="Forma Livre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6" name="Forma Livre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7" name="Forma Livre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8" name="Forma Livre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9" name="Forma Livre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0" name="Forma Livre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1" name="Forma Livre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2" name="Forma Livre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3" name="Forma Livre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4" name="Forma Livre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5" name="Forma Livre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6" name="Forma Livre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7" name="Forma Livre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8" name="Forma Livre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9" name="Forma Livre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0" name="Forma Livre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1" name="Forma Livre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2" name="Forma Livre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3" name="Forma Livre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4" name="Forma Livre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5" name="Forma Livre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6" name="Forma Livre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7" name="Forma Livre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8" name="Forma Livre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9" name="Forma Livre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0" name="Forma Livre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1" name="Forma Livre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2" name="Forma Livre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</p:grpSp>
        </p:grpSp>
        <p:grpSp>
          <p:nvGrpSpPr>
            <p:cNvPr id="616" name="Grupo 615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</p:grpSpPr>
          <p:grpSp>
            <p:nvGrpSpPr>
              <p:cNvPr id="617" name="Grupo 61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93" name="Forma Livre 69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4" name="Forma Livre 69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5" name="Forma Livre 69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6" name="Forma Livre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7" name="Forma Livre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8" name="Forma Livre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9" name="Forma Livre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0" name="Forma Livre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1" name="Forma Livre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2" name="Forma Livre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3" name="Forma Livre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4" name="Forma Livre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5" name="Forma Livre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6" name="Forma Livre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7" name="Forma Livre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8" name="Forma Livre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9" name="Forma Livre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0" name="Forma Livre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1" name="Forma Livre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2" name="Forma Livre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3" name="Forma Livre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4" name="Forma Livre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5" name="Forma Livre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6" name="Forma Livre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7" name="Forma Livre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8" name="Forma Livre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9" name="Forma Livre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0" name="Forma Livre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1" name="Forma Livre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2" name="Forma Livre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3" name="Forma Livre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4" name="Forma Livre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5" name="Forma Livre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6" name="Forma Livre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7" name="Forma Livre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8" name="Forma Livre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9" name="Forma Livre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0" name="Forma Livre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1" name="Forma Livre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2" name="Forma Livre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3" name="Forma Livre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4" name="Forma Livre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5" name="Forma Livre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6" name="Forma Livre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7" name="Forma Livre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8" name="Forma Livre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9" name="Forma Livre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0" name="Forma Livre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1" name="Forma Livre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2" name="Forma Livre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3" name="Forma Livre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4" name="Forma Livre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5" name="Forma Livre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6" name="Forma Livre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7" name="Forma Livre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8" name="Forma Livre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9" name="Forma Livre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0" name="Forma Livre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1" name="Forma Livre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2" name="Forma Livre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3" name="Forma Livre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4" name="Forma Livre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5" name="Forma Livre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6" name="Forma Livre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7" name="Forma Livre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8" name="Forma Livre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9" name="Forma Livre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0" name="Forma Livre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1" name="Forma Livre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2" name="Forma Livre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3" name="Forma Livre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4" name="Forma Livre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5" name="Forma Livre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6" name="Forma Livre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618" name="Grupo 61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19" name="Forma Livre 61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0" name="Forma Livre 61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1" name="Forma Livre 62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2" name="Forma Livre 621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3" name="Forma Livre 622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4" name="Forma Livre 623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5" name="Forma Livre 624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6" name="Forma Livre 625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7" name="Forma Livre 626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8" name="Forma Livre 627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9" name="Forma Livre 628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0" name="Forma Livre 629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1" name="Forma Livre 630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2" name="Forma Livre 631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3" name="Forma Livre 632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4" name="Forma Livre 633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5" name="Forma Livre 634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6" name="Forma Livre 635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7" name="Forma Livre 636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8" name="Forma Livre 637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9" name="Forma Livre 638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0" name="Forma Livre 639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1" name="Forma Livre 640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2" name="Forma Livre 641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3" name="Forma Livre 642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4" name="Forma Livre 643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5" name="Forma Livre 644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6" name="Forma Livre 645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7" name="Forma Livre 646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8" name="Forma Livre 647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9" name="Forma Livre 648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0" name="Forma Livre 649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1" name="Forma Livre 650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2" name="Forma Livre 651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3" name="Forma Livre 652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4" name="Forma Livre 653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5" name="Forma Livre 654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6" name="Forma Livre 655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7" name="Forma Livre 656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8" name="Forma Livre 657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9" name="Forma Livre 658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0" name="Forma Livre 659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1" name="Forma Livre 660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2" name="Forma Livre 661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3" name="Forma Livre 662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4" name="Forma Livre 663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5" name="Forma Livre 664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6" name="Forma Livre 665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7" name="Forma Livre 666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8" name="Forma Livre 667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9" name="Forma Livre 668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0" name="Forma Livre 669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1" name="Forma Livre 670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2" name="Forma Livre 671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3" name="Forma Livre 672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4" name="Forma Livre 673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5" name="Forma Livre 674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6" name="Forma Livre 675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7" name="Forma Livre 676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8" name="Forma Livre 677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9" name="Forma Livre 678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0" name="Forma Livre 679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1" name="Forma Livre 680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2" name="Forma Livre 681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3" name="Forma Livre 682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4" name="Forma Livre 683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5" name="Forma Livre 684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6" name="Forma Livre 685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7" name="Forma Livre 686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8" name="Forma Livre 687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9" name="Forma Livre 688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0" name="Forma Livre 689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1" name="Forma Livre 690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2" name="Forma Livre 691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</p:grpSp>
        </p:grpSp>
      </p:grp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7905959" y="3411748"/>
            <a:ext cx="2743200" cy="2743200"/>
          </a:xfrm>
        </p:spPr>
        <p:txBody>
          <a:bodyPr rtlCol="0"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t-BR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F7D5CDD-9D66-4D80-AB58-C23DA8194786}" type="datetime1">
              <a:rPr lang="pt-BR" smtClean="0"/>
              <a:t>29/09/2020</a:t>
            </a:fld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17694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pt-BR" dirty="0"/>
              <a:t>Clique para editar o estilo de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522414" y="1905000"/>
            <a:ext cx="9144000" cy="426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pt-BR" dirty="0"/>
              <a:t>Clique para editar o texto Mestre</a:t>
            </a:r>
          </a:p>
          <a:p>
            <a:pPr lvl="1" rtl="0"/>
            <a:r>
              <a:rPr lang="pt-BR" dirty="0"/>
              <a:t>Segundo nível</a:t>
            </a:r>
          </a:p>
          <a:p>
            <a:pPr lvl="2" rtl="0"/>
            <a:r>
              <a:rPr lang="pt-BR" dirty="0"/>
              <a:t>Terceiro nível</a:t>
            </a:r>
          </a:p>
          <a:p>
            <a:pPr lvl="3" rtl="0"/>
            <a:r>
              <a:rPr lang="pt-BR" dirty="0"/>
              <a:t>Quarto nível</a:t>
            </a:r>
          </a:p>
          <a:p>
            <a:pPr lvl="4" rtl="0"/>
            <a:r>
              <a:rPr lang="pt-BR" dirty="0"/>
              <a:t>Quinto nível</a:t>
            </a: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E0F5C361-DBDA-4E22-A819-4A358F2E80B6}" type="datetime1">
              <a:rPr lang="pt-BR" smtClean="0"/>
              <a:t>29/09/2020</a:t>
            </a:fld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25BA54BD-C84D-46CE-8B72-31BFB26ABA43}" type="slidenum">
              <a:rPr lang="pt-BR" smtClean="0"/>
              <a:pPr rtl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3563648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lnSpc>
          <a:spcPct val="90000"/>
        </a:lnSpc>
        <a:spcBef>
          <a:spcPts val="1800"/>
        </a:spcBef>
        <a:buSzPct val="100000"/>
        <a:buFont typeface="Arial" pitchFamily="34" charset="0"/>
        <a:buChar char="▪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76072" indent="-27432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046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332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618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9476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1762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mackenzie.br/fileadmin/ARQUIVOS/Public/6-pos-graduacao/upm-higienopolis/mestrado-doutorado/letras/Discurso_Liter%C3%A1rio_-_An%C3%A1lise__Interpreta%C3%A7%C3%A3o_e_Cr%C3%ADtica_%C3%A0_Luz_das_Perspectivas_Atuais.pdf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2412" y="1905000"/>
            <a:ext cx="9324527" cy="2667000"/>
          </a:xfrm>
        </p:spPr>
        <p:txBody>
          <a:bodyPr rtlCol="0"/>
          <a:lstStyle/>
          <a:p>
            <a:pPr rtl="0">
              <a:spcBef>
                <a:spcPts val="400"/>
              </a:spcBef>
            </a:pPr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GRUPO DE PESQUISA:</a:t>
            </a:r>
            <a:b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</a:br>
            <a:r>
              <a:rPr lang="pt-BR" sz="6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BÍBLIA E LITERATURA.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2413" y="5105400"/>
            <a:ext cx="9143999" cy="1203920"/>
          </a:xfrm>
        </p:spPr>
        <p:txBody>
          <a:bodyPr rtlCol="0">
            <a:normAutofit fontScale="85000" lnSpcReduction="20000"/>
          </a:bodyPr>
          <a:lstStyle/>
          <a:p>
            <a:pPr rtl="0"/>
            <a:endParaRPr lang="pt-BR" dirty="0"/>
          </a:p>
          <a:p>
            <a:pPr rtl="0"/>
            <a:endParaRPr lang="pt-BR" dirty="0"/>
          </a:p>
          <a:p>
            <a:pPr algn="r" rtl="0">
              <a:lnSpc>
                <a:spcPct val="110000"/>
              </a:lnSpc>
            </a:pPr>
            <a:r>
              <a:rPr lang="pt-BR" sz="2800" dirty="0"/>
              <a:t>João Leonel</a:t>
            </a:r>
          </a:p>
          <a:p>
            <a:pPr algn="r" rtl="0">
              <a:lnSpc>
                <a:spcPct val="110000"/>
              </a:lnSpc>
            </a:pPr>
            <a:r>
              <a:rPr lang="pt-BR" sz="2800" dirty="0"/>
              <a:t>Coordenador.</a:t>
            </a:r>
          </a:p>
        </p:txBody>
      </p:sp>
      <p:pic>
        <p:nvPicPr>
          <p:cNvPr id="6" name="Imagem 5" descr="Desenho de pessoa e texto branco&#10;&#10;Descrição gerada automaticamente">
            <a:extLst>
              <a:ext uri="{FF2B5EF4-FFF2-40B4-BE49-F238E27FC236}">
                <a16:creationId xmlns:a16="http://schemas.microsoft.com/office/drawing/2014/main" id="{DEE03427-AFE6-4181-B159-FACD638614F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4892" y="116632"/>
            <a:ext cx="1619250" cy="1409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0111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Desenho de pessoa e texto branco&#10;&#10;Descrição gerada automaticamente">
            <a:extLst>
              <a:ext uri="{FF2B5EF4-FFF2-40B4-BE49-F238E27FC236}">
                <a16:creationId xmlns:a16="http://schemas.microsoft.com/office/drawing/2014/main" id="{5A248630-DFDB-4C8C-9BD6-B56302E680F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2884" y="188640"/>
            <a:ext cx="1619250" cy="1409700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97DDA49D-FB97-4AC4-8F5D-72CC1C3CC043}"/>
              </a:ext>
            </a:extLst>
          </p:cNvPr>
          <p:cNvSpPr txBox="1"/>
          <p:nvPr/>
        </p:nvSpPr>
        <p:spPr>
          <a:xfrm>
            <a:off x="477788" y="1340768"/>
            <a:ext cx="9865096" cy="4801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endParaRPr lang="pt-BR" sz="2800" dirty="0">
              <a:latin typeface="Calibri" panose="020F0502020204030204" pitchFamily="34" charset="0"/>
            </a:endParaRPr>
          </a:p>
        </p:txBody>
      </p:sp>
      <p:sp>
        <p:nvSpPr>
          <p:cNvPr id="2" name="Espaço Reservado para Número de Slide 1">
            <a:extLst>
              <a:ext uri="{FF2B5EF4-FFF2-40B4-BE49-F238E27FC236}">
                <a16:creationId xmlns:a16="http://schemas.microsoft.com/office/drawing/2014/main" id="{5530F59D-104A-479E-BC90-44AC6B136C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25BA54BD-C84D-46CE-8B72-31BFB26ABA43}" type="slidenum">
              <a:rPr lang="pt-BR" smtClean="0"/>
              <a:t>10</a:t>
            </a:fld>
            <a:endParaRPr lang="pt-BR" dirty="0"/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1121809B-1740-494E-8B36-C9B95C45B758}"/>
              </a:ext>
            </a:extLst>
          </p:cNvPr>
          <p:cNvSpPr txBox="1"/>
          <p:nvPr/>
        </p:nvSpPr>
        <p:spPr>
          <a:xfrm>
            <a:off x="909836" y="1340768"/>
            <a:ext cx="10009112" cy="61493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1800"/>
              </a:spcAft>
            </a:pPr>
            <a:r>
              <a:rPr lang="pt-BR" sz="2800" b="1" dirty="0">
                <a:solidFill>
                  <a:srgbClr val="FFFF00"/>
                </a:solidFill>
                <a:latin typeface="Calibri" panose="020F0502020204030204" pitchFamily="34" charset="0"/>
              </a:rPr>
              <a:t>PESQUISADORES ATUAIS: 20.</a:t>
            </a:r>
            <a:endParaRPr lang="pt-BR" sz="2800" dirty="0">
              <a:solidFill>
                <a:srgbClr val="FFFF00"/>
              </a:solidFill>
              <a:latin typeface="Calibri" panose="020F0502020204030204" pitchFamily="34" charset="0"/>
            </a:endParaRPr>
          </a:p>
          <a:p>
            <a:pPr>
              <a:spcAft>
                <a:spcPts val="1200"/>
              </a:spcAft>
            </a:pPr>
            <a:r>
              <a:rPr lang="pt-BR" sz="2600" b="1" dirty="0">
                <a:solidFill>
                  <a:srgbClr val="FFFF00"/>
                </a:solidFill>
                <a:latin typeface="Calibri" panose="020F0502020204030204" pitchFamily="34" charset="0"/>
              </a:rPr>
              <a:t>PROFESSORES MACKENZIE: 3.</a:t>
            </a:r>
            <a:endParaRPr lang="pt-BR" sz="2600" dirty="0">
              <a:solidFill>
                <a:srgbClr val="FFFF00"/>
              </a:solidFill>
              <a:latin typeface="Calibri" panose="020F0502020204030204" pitchFamily="34" charset="0"/>
            </a:endParaRPr>
          </a:p>
          <a:p>
            <a:pPr>
              <a:spcAft>
                <a:spcPts val="1200"/>
              </a:spcAft>
            </a:pPr>
            <a:r>
              <a:rPr lang="pt-BR" sz="2600" dirty="0">
                <a:latin typeface="Calibri" panose="020F0502020204030204" pitchFamily="34" charset="0"/>
              </a:rPr>
              <a:t>JOÃO CESÁRIO LEONEL FERREIRA – doutor. Pesquisador líder. </a:t>
            </a:r>
          </a:p>
          <a:p>
            <a:pPr>
              <a:spcAft>
                <a:spcPts val="1200"/>
              </a:spcAft>
            </a:pPr>
            <a:r>
              <a:rPr lang="pt-BR" sz="2600" dirty="0">
                <a:latin typeface="Calibri" panose="020F0502020204030204" pitchFamily="34" charset="0"/>
              </a:rPr>
              <a:t>CRISTHIANO MOTTA AGUIAR – doutor.</a:t>
            </a:r>
          </a:p>
          <a:p>
            <a:pPr>
              <a:spcAft>
                <a:spcPts val="1800"/>
              </a:spcAft>
            </a:pPr>
            <a:r>
              <a:rPr lang="pt-BR" sz="2600" dirty="0">
                <a:latin typeface="Calibri" panose="020F0502020204030204" pitchFamily="34" charset="0"/>
              </a:rPr>
              <a:t>THIAGO BLUMENTAL – doutor.</a:t>
            </a:r>
          </a:p>
          <a:p>
            <a:pPr>
              <a:spcAft>
                <a:spcPts val="1200"/>
              </a:spcAft>
            </a:pPr>
            <a:r>
              <a:rPr lang="pt-BR" sz="2600" b="1" dirty="0">
                <a:solidFill>
                  <a:srgbClr val="FFFF00"/>
                </a:solidFill>
                <a:latin typeface="Calibri" panose="020F0502020204030204" pitchFamily="34" charset="0"/>
              </a:rPr>
              <a:t>PESQUISADORES EXTERNOS: 3.</a:t>
            </a:r>
            <a:endParaRPr lang="pt-BR" sz="2600" dirty="0">
              <a:solidFill>
                <a:srgbClr val="FFFF00"/>
              </a:solidFill>
              <a:latin typeface="Calibri" panose="020F0502020204030204" pitchFamily="34" charset="0"/>
            </a:endParaRPr>
          </a:p>
          <a:p>
            <a:pPr>
              <a:spcAft>
                <a:spcPts val="1200"/>
              </a:spcAft>
            </a:pPr>
            <a:r>
              <a:rPr lang="pt-BR" sz="2600" dirty="0">
                <a:latin typeface="Calibri" panose="020F0502020204030204" pitchFamily="34" charset="0"/>
              </a:rPr>
              <a:t>SUZANA SCHWARTS – doutora. USP.</a:t>
            </a:r>
          </a:p>
          <a:p>
            <a:pPr>
              <a:spcAft>
                <a:spcPts val="1200"/>
              </a:spcAft>
            </a:pPr>
            <a:r>
              <a:rPr lang="pt-BR" sz="2600" dirty="0">
                <a:latin typeface="Calibri" panose="020F0502020204030204" pitchFamily="34" charset="0"/>
              </a:rPr>
              <a:t>ANDERSON OLIVEIRA LIMA – </a:t>
            </a:r>
            <a:r>
              <a:rPr lang="pt-BR" sz="2600" dirty="0" err="1">
                <a:latin typeface="Calibri" panose="020F0502020204030204" pitchFamily="34" charset="0"/>
              </a:rPr>
              <a:t>pós-doutorando</a:t>
            </a:r>
            <a:r>
              <a:rPr lang="pt-BR" sz="2600" dirty="0">
                <a:latin typeface="Calibri" panose="020F0502020204030204" pitchFamily="34" charset="0"/>
              </a:rPr>
              <a:t> USP.</a:t>
            </a:r>
          </a:p>
          <a:p>
            <a:pPr>
              <a:spcAft>
                <a:spcPts val="1200"/>
              </a:spcAft>
            </a:pPr>
            <a:r>
              <a:rPr lang="pt-BR" sz="2600" dirty="0">
                <a:latin typeface="Calibri" panose="020F0502020204030204" pitchFamily="34" charset="0"/>
              </a:rPr>
              <a:t>FRANCIKLEY VITO – mestre.</a:t>
            </a:r>
          </a:p>
          <a:p>
            <a:pPr>
              <a:spcAft>
                <a:spcPts val="1200"/>
              </a:spcAft>
            </a:pPr>
            <a:endParaRPr lang="pt-BR" sz="2600" dirty="0">
              <a:latin typeface="Calibri" panose="020F0502020204030204" pitchFamily="34" charset="0"/>
            </a:endParaRPr>
          </a:p>
          <a:p>
            <a:pPr>
              <a:lnSpc>
                <a:spcPct val="90000"/>
              </a:lnSpc>
            </a:pP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2316133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Desenho de pessoa e texto branco&#10;&#10;Descrição gerada automaticamente">
            <a:extLst>
              <a:ext uri="{FF2B5EF4-FFF2-40B4-BE49-F238E27FC236}">
                <a16:creationId xmlns:a16="http://schemas.microsoft.com/office/drawing/2014/main" id="{5A248630-DFDB-4C8C-9BD6-B56302E680F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2884" y="188640"/>
            <a:ext cx="1619250" cy="1409700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97DDA49D-FB97-4AC4-8F5D-72CC1C3CC043}"/>
              </a:ext>
            </a:extLst>
          </p:cNvPr>
          <p:cNvSpPr txBox="1"/>
          <p:nvPr/>
        </p:nvSpPr>
        <p:spPr>
          <a:xfrm>
            <a:off x="1125860" y="1340768"/>
            <a:ext cx="10188626" cy="44473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pt-BR" sz="2600" b="1" dirty="0">
                <a:solidFill>
                  <a:srgbClr val="FFFF00"/>
                </a:solidFill>
                <a:latin typeface="Calibri" panose="020F0502020204030204" pitchFamily="34" charset="0"/>
              </a:rPr>
              <a:t>ALUNOS DE DOUTORADO MACKENZIE: 4.</a:t>
            </a:r>
            <a:endParaRPr lang="pt-BR" sz="2600" dirty="0">
              <a:solidFill>
                <a:srgbClr val="FFFF00"/>
              </a:solidFill>
              <a:latin typeface="Calibri" panose="020F0502020204030204" pitchFamily="34" charset="0"/>
            </a:endParaRPr>
          </a:p>
          <a:p>
            <a:pPr>
              <a:spcAft>
                <a:spcPts val="1200"/>
              </a:spcAft>
            </a:pPr>
            <a:r>
              <a:rPr lang="pt-BR" sz="2600" dirty="0">
                <a:latin typeface="Calibri" panose="020F0502020204030204" pitchFamily="34" charset="0"/>
              </a:rPr>
              <a:t>MARCELO DA SILVA FIGUEIREDO.</a:t>
            </a:r>
          </a:p>
          <a:p>
            <a:pPr>
              <a:spcAft>
                <a:spcPts val="1200"/>
              </a:spcAft>
            </a:pPr>
            <a:r>
              <a:rPr lang="pt-BR" sz="2600" dirty="0">
                <a:latin typeface="Calibri" panose="020F0502020204030204" pitchFamily="34" charset="0"/>
              </a:rPr>
              <a:t>PRISCILLA CLAUDIA PAVAN DE FREITAS.</a:t>
            </a:r>
          </a:p>
          <a:p>
            <a:pPr>
              <a:spcAft>
                <a:spcPts val="1200"/>
              </a:spcAft>
            </a:pPr>
            <a:r>
              <a:rPr lang="pt-BR" sz="2600" dirty="0">
                <a:latin typeface="Calibri" panose="020F0502020204030204" pitchFamily="34" charset="0"/>
              </a:rPr>
              <a:t>RICARDO CÉSAR TONIOLO.</a:t>
            </a:r>
          </a:p>
          <a:p>
            <a:pPr>
              <a:spcAft>
                <a:spcPts val="1800"/>
              </a:spcAft>
            </a:pPr>
            <a:r>
              <a:rPr lang="pt-BR" sz="2600" dirty="0">
                <a:latin typeface="Calibri" panose="020F0502020204030204" pitchFamily="34" charset="0"/>
              </a:rPr>
              <a:t>UESLEI FATARELLI.</a:t>
            </a:r>
          </a:p>
          <a:p>
            <a:pPr>
              <a:spcAft>
                <a:spcPts val="1200"/>
              </a:spcAft>
            </a:pPr>
            <a:r>
              <a:rPr lang="pt-BR" sz="2600" b="1" dirty="0">
                <a:solidFill>
                  <a:srgbClr val="FFFF00"/>
                </a:solidFill>
                <a:latin typeface="Calibri" panose="020F0502020204030204" pitchFamily="34" charset="0"/>
              </a:rPr>
              <a:t>ALUNOS EXTERNOS DE DOUTORADO: 2.</a:t>
            </a:r>
            <a:endParaRPr lang="pt-BR" sz="2600" dirty="0">
              <a:solidFill>
                <a:srgbClr val="FFFF00"/>
              </a:solidFill>
              <a:latin typeface="Calibri" panose="020F0502020204030204" pitchFamily="34" charset="0"/>
            </a:endParaRPr>
          </a:p>
          <a:p>
            <a:pPr>
              <a:spcAft>
                <a:spcPts val="1200"/>
              </a:spcAft>
            </a:pPr>
            <a:r>
              <a:rPr lang="pt-BR" sz="2600" dirty="0">
                <a:latin typeface="Calibri" panose="020F0502020204030204" pitchFamily="34" charset="0"/>
              </a:rPr>
              <a:t>LARISSA DE MACEDO RAYMUNDO – Universidade de Salamanca, Espanha.</a:t>
            </a:r>
          </a:p>
          <a:p>
            <a:pPr>
              <a:spcAft>
                <a:spcPts val="1200"/>
              </a:spcAft>
            </a:pPr>
            <a:r>
              <a:rPr lang="pt-BR" sz="2600" dirty="0">
                <a:latin typeface="Calibri" panose="020F0502020204030204" pitchFamily="34" charset="0"/>
              </a:rPr>
              <a:t>WILSON BENTO – Universidade Livre de Amsterdã, Holanda.</a:t>
            </a:r>
          </a:p>
        </p:txBody>
      </p:sp>
      <p:sp>
        <p:nvSpPr>
          <p:cNvPr id="2" name="Espaço Reservado para Número de Slide 1">
            <a:extLst>
              <a:ext uri="{FF2B5EF4-FFF2-40B4-BE49-F238E27FC236}">
                <a16:creationId xmlns:a16="http://schemas.microsoft.com/office/drawing/2014/main" id="{59DD8848-B539-48AE-9DCF-5200D32B38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25BA54BD-C84D-46CE-8B72-31BFB26ABA43}" type="slidenum">
              <a:rPr lang="pt-BR" smtClean="0"/>
              <a:t>11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55334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Desenho de pessoa e texto branco&#10;&#10;Descrição gerada automaticamente">
            <a:extLst>
              <a:ext uri="{FF2B5EF4-FFF2-40B4-BE49-F238E27FC236}">
                <a16:creationId xmlns:a16="http://schemas.microsoft.com/office/drawing/2014/main" id="{5A248630-DFDB-4C8C-9BD6-B56302E680F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2884" y="188640"/>
            <a:ext cx="1619250" cy="1409700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97DDA49D-FB97-4AC4-8F5D-72CC1C3CC043}"/>
              </a:ext>
            </a:extLst>
          </p:cNvPr>
          <p:cNvSpPr txBox="1"/>
          <p:nvPr/>
        </p:nvSpPr>
        <p:spPr>
          <a:xfrm>
            <a:off x="2800182" y="1044716"/>
            <a:ext cx="804675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pt-BR" sz="2600" b="1" dirty="0">
                <a:solidFill>
                  <a:srgbClr val="FFFF00"/>
                </a:solidFill>
                <a:latin typeface="Calibri" panose="020F0502020204030204" pitchFamily="34" charset="0"/>
              </a:rPr>
              <a:t>ALUNOS DE MESTRADO MACKENZIE: 4.</a:t>
            </a:r>
            <a:endParaRPr lang="pt-BR" sz="2600" dirty="0">
              <a:solidFill>
                <a:srgbClr val="FFFF00"/>
              </a:solidFill>
              <a:latin typeface="Calibri" panose="020F0502020204030204" pitchFamily="34" charset="0"/>
            </a:endParaRPr>
          </a:p>
          <a:p>
            <a:pPr>
              <a:spcAft>
                <a:spcPts val="1200"/>
              </a:spcAft>
            </a:pPr>
            <a:r>
              <a:rPr lang="pt-BR" sz="2600" dirty="0">
                <a:latin typeface="Calibri" panose="020F0502020204030204" pitchFamily="34" charset="0"/>
              </a:rPr>
              <a:t>DAVID ALAN ANDREOLI.</a:t>
            </a:r>
          </a:p>
          <a:p>
            <a:pPr>
              <a:spcAft>
                <a:spcPts val="1200"/>
              </a:spcAft>
            </a:pPr>
            <a:r>
              <a:rPr lang="pt-BR" sz="2600" dirty="0">
                <a:latin typeface="Calibri" panose="020F0502020204030204" pitchFamily="34" charset="0"/>
              </a:rPr>
              <a:t>FÁBIO DE OLIVEIRA.</a:t>
            </a:r>
          </a:p>
          <a:p>
            <a:pPr>
              <a:spcAft>
                <a:spcPts val="1200"/>
              </a:spcAft>
            </a:pPr>
            <a:r>
              <a:rPr lang="pt-BR" sz="2600" dirty="0">
                <a:latin typeface="Calibri" panose="020F0502020204030204" pitchFamily="34" charset="0"/>
              </a:rPr>
              <a:t>GESIEL SILVA SOUZA.</a:t>
            </a:r>
          </a:p>
          <a:p>
            <a:pPr>
              <a:spcAft>
                <a:spcPts val="1800"/>
              </a:spcAft>
            </a:pPr>
            <a:r>
              <a:rPr lang="pt-BR" sz="2600" dirty="0">
                <a:latin typeface="Calibri" panose="020F0502020204030204" pitchFamily="34" charset="0"/>
              </a:rPr>
              <a:t>LUCAS VIANA.</a:t>
            </a:r>
          </a:p>
          <a:p>
            <a:pPr>
              <a:spcAft>
                <a:spcPts val="1200"/>
              </a:spcAft>
            </a:pPr>
            <a:r>
              <a:rPr lang="pt-BR" sz="2600" b="1" dirty="0">
                <a:solidFill>
                  <a:srgbClr val="FFFF00"/>
                </a:solidFill>
                <a:latin typeface="Calibri" panose="020F0502020204030204" pitchFamily="34" charset="0"/>
              </a:rPr>
              <a:t>ALUNOS DE GRADUAÇÃO MACKENZIE: 4.</a:t>
            </a:r>
            <a:endParaRPr lang="pt-BR" sz="2600" dirty="0">
              <a:solidFill>
                <a:srgbClr val="FFFF00"/>
              </a:solidFill>
              <a:latin typeface="Calibri" panose="020F0502020204030204" pitchFamily="34" charset="0"/>
            </a:endParaRPr>
          </a:p>
          <a:p>
            <a:pPr>
              <a:spcAft>
                <a:spcPts val="1200"/>
              </a:spcAft>
            </a:pPr>
            <a:r>
              <a:rPr lang="pt-BR" sz="2600" dirty="0">
                <a:latin typeface="Calibri" panose="020F0502020204030204" pitchFamily="34" charset="0"/>
              </a:rPr>
              <a:t>ANTONIO RODRIGUES LIMA.</a:t>
            </a:r>
          </a:p>
          <a:p>
            <a:pPr>
              <a:spcAft>
                <a:spcPts val="1200"/>
              </a:spcAft>
            </a:pPr>
            <a:r>
              <a:rPr lang="pt-BR" sz="2600" dirty="0">
                <a:latin typeface="Calibri" panose="020F0502020204030204" pitchFamily="34" charset="0"/>
              </a:rPr>
              <a:t>CÁSSIA ESTER.</a:t>
            </a:r>
          </a:p>
          <a:p>
            <a:pPr>
              <a:spcAft>
                <a:spcPts val="1200"/>
              </a:spcAft>
            </a:pPr>
            <a:r>
              <a:rPr lang="pt-BR" sz="2600" dirty="0">
                <a:latin typeface="Calibri" panose="020F0502020204030204" pitchFamily="34" charset="0"/>
              </a:rPr>
              <a:t>GIOVANNA LIMA.</a:t>
            </a:r>
          </a:p>
          <a:p>
            <a:pPr>
              <a:spcAft>
                <a:spcPts val="1200"/>
              </a:spcAft>
            </a:pPr>
            <a:r>
              <a:rPr lang="pt-BR" sz="2600" dirty="0">
                <a:latin typeface="Calibri" panose="020F0502020204030204" pitchFamily="34" charset="0"/>
              </a:rPr>
              <a:t>RONY SANTOS SILVA.</a:t>
            </a:r>
          </a:p>
        </p:txBody>
      </p:sp>
      <p:sp>
        <p:nvSpPr>
          <p:cNvPr id="2" name="Espaço Reservado para Número de Slide 1">
            <a:extLst>
              <a:ext uri="{FF2B5EF4-FFF2-40B4-BE49-F238E27FC236}">
                <a16:creationId xmlns:a16="http://schemas.microsoft.com/office/drawing/2014/main" id="{33EA21D5-4F28-45FD-BBBA-8641C96945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25BA54BD-C84D-46CE-8B72-31BFB26ABA43}" type="slidenum">
              <a:rPr lang="pt-BR" smtClean="0"/>
              <a:t>12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290739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Desenho de pessoa e texto branco&#10;&#10;Descrição gerada automaticamente">
            <a:extLst>
              <a:ext uri="{FF2B5EF4-FFF2-40B4-BE49-F238E27FC236}">
                <a16:creationId xmlns:a16="http://schemas.microsoft.com/office/drawing/2014/main" id="{5A248630-DFDB-4C8C-9BD6-B56302E680F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2884" y="188640"/>
            <a:ext cx="1619250" cy="1409700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97DDA49D-FB97-4AC4-8F5D-72CC1C3CC043}"/>
              </a:ext>
            </a:extLst>
          </p:cNvPr>
          <p:cNvSpPr txBox="1"/>
          <p:nvPr/>
        </p:nvSpPr>
        <p:spPr>
          <a:xfrm>
            <a:off x="1215405" y="1268760"/>
            <a:ext cx="9937104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pt-BR" sz="2800" b="1" dirty="0">
                <a:solidFill>
                  <a:srgbClr val="FFFF00"/>
                </a:solidFill>
                <a:latin typeface="Calibri" panose="020F0502020204030204" pitchFamily="34" charset="0"/>
              </a:rPr>
              <a:t>PRODUÇÕES BIBLIOGRÁFICAS:</a:t>
            </a:r>
            <a:endParaRPr lang="pt-BR" sz="2800" dirty="0">
              <a:solidFill>
                <a:srgbClr val="FFFF00"/>
              </a:solidFill>
              <a:latin typeface="Calibri" panose="020F0502020204030204" pitchFamily="34" charset="0"/>
            </a:endParaRPr>
          </a:p>
          <a:p>
            <a:pPr>
              <a:spcAft>
                <a:spcPts val="1800"/>
              </a:spcAft>
            </a:pPr>
            <a:r>
              <a:rPr lang="pt-BR" sz="2600" dirty="0">
                <a:latin typeface="Calibri" panose="020F0502020204030204" pitchFamily="34" charset="0"/>
              </a:rPr>
              <a:t> - artigos e capítulos de livros escritos por membros do grupo;</a:t>
            </a:r>
          </a:p>
          <a:p>
            <a:pPr>
              <a:spcAft>
                <a:spcPts val="1800"/>
              </a:spcAft>
            </a:pPr>
            <a:r>
              <a:rPr lang="pt-BR" sz="2600" dirty="0">
                <a:latin typeface="Calibri" panose="020F0502020204030204" pitchFamily="34" charset="0"/>
              </a:rPr>
              <a:t>- livro: GUIMARÃES, Alexandre </a:t>
            </a:r>
            <a:r>
              <a:rPr lang="pt-BR" sz="2600" dirty="0" err="1">
                <a:latin typeface="Calibri" panose="020F0502020204030204" pitchFamily="34" charset="0"/>
              </a:rPr>
              <a:t>Huady</a:t>
            </a:r>
            <a:r>
              <a:rPr lang="pt-BR" sz="2600" dirty="0">
                <a:latin typeface="Calibri" panose="020F0502020204030204" pitchFamily="34" charset="0"/>
              </a:rPr>
              <a:t> Torres; LEONEL, João (</a:t>
            </a:r>
            <a:r>
              <a:rPr lang="pt-BR" sz="2600" dirty="0" err="1">
                <a:latin typeface="Calibri" panose="020F0502020204030204" pitchFamily="34" charset="0"/>
              </a:rPr>
              <a:t>Orgs</a:t>
            </a:r>
            <a:r>
              <a:rPr lang="pt-BR" sz="2600" dirty="0">
                <a:latin typeface="Calibri" panose="020F0502020204030204" pitchFamily="34" charset="0"/>
              </a:rPr>
              <a:t>.). </a:t>
            </a:r>
            <a:r>
              <a:rPr lang="pt-BR" sz="2600" i="1" dirty="0">
                <a:latin typeface="Calibri" panose="020F0502020204030204" pitchFamily="34" charset="0"/>
              </a:rPr>
              <a:t>Literatura e religiosidade</a:t>
            </a:r>
            <a:r>
              <a:rPr lang="pt-BR" sz="2600" dirty="0">
                <a:latin typeface="Calibri" panose="020F0502020204030204" pitchFamily="34" charset="0"/>
              </a:rPr>
              <a:t>, com 13 capítulos, publicado pela Ed. Mackenzie em 2018, com a participação de pesquisadores do projeto de pesquisa e de pesquisadores nacionais.</a:t>
            </a:r>
          </a:p>
          <a:p>
            <a:pPr>
              <a:spcAft>
                <a:spcPts val="1800"/>
              </a:spcAft>
            </a:pPr>
            <a:r>
              <a:rPr lang="pt-BR" sz="2600" dirty="0">
                <a:latin typeface="Calibri" panose="020F0502020204030204" pitchFamily="34" charset="0"/>
              </a:rPr>
              <a:t>- livro a ser publicado em 2021 pela Ateliê Editorial/Ed. Mackenzie: LEONEL, João (Org.). </a:t>
            </a:r>
            <a:r>
              <a:rPr lang="pt-BR" sz="2600" i="1" dirty="0">
                <a:latin typeface="Calibri" panose="020F0502020204030204" pitchFamily="34" charset="0"/>
              </a:rPr>
              <a:t>Bíblia, literatura e recepção</a:t>
            </a:r>
            <a:r>
              <a:rPr lang="pt-BR" sz="2600" dirty="0">
                <a:latin typeface="Calibri" panose="020F0502020204030204" pitchFamily="34" charset="0"/>
              </a:rPr>
              <a:t>, com 15 capítulos e contribuição de pesquisadores do projeto, pesquisadores nacionais e internacionais.</a:t>
            </a:r>
          </a:p>
        </p:txBody>
      </p:sp>
      <p:sp>
        <p:nvSpPr>
          <p:cNvPr id="2" name="Espaço Reservado para Número de Slide 1">
            <a:extLst>
              <a:ext uri="{FF2B5EF4-FFF2-40B4-BE49-F238E27FC236}">
                <a16:creationId xmlns:a16="http://schemas.microsoft.com/office/drawing/2014/main" id="{165FC41C-920E-4ADB-83E1-F013BB8D3C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25BA54BD-C84D-46CE-8B72-31BFB26ABA43}" type="slidenum">
              <a:rPr lang="pt-BR" smtClean="0"/>
              <a:t>13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162632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Desenho de pessoa e texto branco&#10;&#10;Descrição gerada automaticamente">
            <a:extLst>
              <a:ext uri="{FF2B5EF4-FFF2-40B4-BE49-F238E27FC236}">
                <a16:creationId xmlns:a16="http://schemas.microsoft.com/office/drawing/2014/main" id="{5A248630-DFDB-4C8C-9BD6-B56302E680F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2884" y="188640"/>
            <a:ext cx="1619250" cy="1409700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97DDA49D-FB97-4AC4-8F5D-72CC1C3CC043}"/>
              </a:ext>
            </a:extLst>
          </p:cNvPr>
          <p:cNvSpPr txBox="1"/>
          <p:nvPr/>
        </p:nvSpPr>
        <p:spPr>
          <a:xfrm>
            <a:off x="477788" y="1340768"/>
            <a:ext cx="9865096" cy="4801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endParaRPr lang="pt-BR" sz="2800" dirty="0">
              <a:latin typeface="Calibri" panose="020F0502020204030204" pitchFamily="34" charset="0"/>
            </a:endParaRPr>
          </a:p>
        </p:txBody>
      </p:sp>
      <p:sp>
        <p:nvSpPr>
          <p:cNvPr id="2" name="Espaço Reservado para Número de Slide 1">
            <a:extLst>
              <a:ext uri="{FF2B5EF4-FFF2-40B4-BE49-F238E27FC236}">
                <a16:creationId xmlns:a16="http://schemas.microsoft.com/office/drawing/2014/main" id="{08476383-D6C2-4928-AA2A-8533050041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25BA54BD-C84D-46CE-8B72-31BFB26ABA43}" type="slidenum">
              <a:rPr lang="pt-BR" smtClean="0"/>
              <a:t>14</a:t>
            </a:fld>
            <a:endParaRPr lang="pt-BR" dirty="0"/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B50DDC9B-EAC6-4419-A331-289245E9C225}"/>
              </a:ext>
            </a:extLst>
          </p:cNvPr>
          <p:cNvSpPr txBox="1"/>
          <p:nvPr/>
        </p:nvSpPr>
        <p:spPr>
          <a:xfrm>
            <a:off x="1492113" y="2348880"/>
            <a:ext cx="9649072" cy="28407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pt-BR" sz="2800" dirty="0">
                <a:latin typeface="Calibri" panose="020F0502020204030204" pitchFamily="34" charset="0"/>
              </a:rPr>
              <a:t>- Coorganização de dois Dossiês: Literatura e religiosidade, com artigos de membros do grupo.</a:t>
            </a:r>
          </a:p>
          <a:p>
            <a:pPr>
              <a:spcAft>
                <a:spcPts val="1800"/>
              </a:spcAft>
            </a:pPr>
            <a:r>
              <a:rPr lang="pt-BR" sz="2800" dirty="0">
                <a:latin typeface="Calibri" panose="020F0502020204030204" pitchFamily="34" charset="0"/>
              </a:rPr>
              <a:t>	- Revista </a:t>
            </a:r>
            <a:r>
              <a:rPr lang="pt-BR" sz="2800" i="1" dirty="0">
                <a:latin typeface="Calibri" panose="020F0502020204030204" pitchFamily="34" charset="0"/>
              </a:rPr>
              <a:t>Cerrados</a:t>
            </a:r>
            <a:r>
              <a:rPr lang="pt-BR" sz="2800" dirty="0">
                <a:latin typeface="Calibri" panose="020F0502020204030204" pitchFamily="34" charset="0"/>
              </a:rPr>
              <a:t> (UnB), v. 29, n. 53, 2020. </a:t>
            </a:r>
          </a:p>
          <a:p>
            <a:pPr>
              <a:spcAft>
                <a:spcPts val="1800"/>
              </a:spcAft>
            </a:pPr>
            <a:r>
              <a:rPr lang="pt-BR" sz="2800" dirty="0">
                <a:latin typeface="Calibri" panose="020F0502020204030204" pitchFamily="34" charset="0"/>
              </a:rPr>
              <a:t>	- Revista </a:t>
            </a:r>
            <a:r>
              <a:rPr lang="pt-BR" sz="2800" i="1" dirty="0" err="1">
                <a:latin typeface="Calibri" panose="020F0502020204030204" pitchFamily="34" charset="0"/>
              </a:rPr>
              <a:t>Teoliterária</a:t>
            </a:r>
            <a:r>
              <a:rPr lang="pt-BR" sz="2800" dirty="0">
                <a:latin typeface="Calibri" panose="020F0502020204030204" pitchFamily="34" charset="0"/>
              </a:rPr>
              <a:t>, número especial, 2020.</a:t>
            </a:r>
          </a:p>
          <a:p>
            <a:pPr>
              <a:lnSpc>
                <a:spcPct val="90000"/>
              </a:lnSpc>
            </a:pP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2807392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Desenho de pessoa e texto branco&#10;&#10;Descrição gerada automaticamente">
            <a:extLst>
              <a:ext uri="{FF2B5EF4-FFF2-40B4-BE49-F238E27FC236}">
                <a16:creationId xmlns:a16="http://schemas.microsoft.com/office/drawing/2014/main" id="{5A248630-DFDB-4C8C-9BD6-B56302E680F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2884" y="188640"/>
            <a:ext cx="1619250" cy="1409700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97DDA49D-FB97-4AC4-8F5D-72CC1C3CC043}"/>
              </a:ext>
            </a:extLst>
          </p:cNvPr>
          <p:cNvSpPr txBox="1"/>
          <p:nvPr/>
        </p:nvSpPr>
        <p:spPr>
          <a:xfrm>
            <a:off x="1287413" y="1836256"/>
            <a:ext cx="9865096" cy="31854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pt-BR" sz="2800" b="1" dirty="0">
                <a:solidFill>
                  <a:srgbClr val="FFFF00"/>
                </a:solidFill>
                <a:latin typeface="Calibri" panose="020F0502020204030204" pitchFamily="34" charset="0"/>
              </a:rPr>
              <a:t>EVENTOS: </a:t>
            </a:r>
            <a:endParaRPr lang="pt-BR" sz="2800" dirty="0">
              <a:solidFill>
                <a:srgbClr val="FFFF00"/>
              </a:solidFill>
              <a:latin typeface="Calibri" panose="020F0502020204030204" pitchFamily="34" charset="0"/>
            </a:endParaRPr>
          </a:p>
          <a:p>
            <a:pPr>
              <a:spcAft>
                <a:spcPts val="1800"/>
              </a:spcAft>
            </a:pPr>
            <a:r>
              <a:rPr lang="pt-BR" sz="2600" dirty="0">
                <a:latin typeface="Calibri" panose="020F0502020204030204" pitchFamily="34" charset="0"/>
              </a:rPr>
              <a:t>- jornadas anuais “Bíblia e Literatura”. 5ª. edição em 2020. </a:t>
            </a:r>
          </a:p>
          <a:p>
            <a:pPr>
              <a:spcAft>
                <a:spcPts val="1800"/>
              </a:spcAft>
            </a:pPr>
            <a:r>
              <a:rPr lang="pt-BR" sz="2600" dirty="0">
                <a:latin typeface="Calibri" panose="020F0502020204030204" pitchFamily="34" charset="0"/>
              </a:rPr>
              <a:t>Em parceria com o CELTA - UNICAMP (Centro de Estudos de Literatura, Teorias do Fenômeno Religioso e Artes).</a:t>
            </a:r>
          </a:p>
          <a:p>
            <a:pPr>
              <a:spcAft>
                <a:spcPts val="1800"/>
              </a:spcAft>
            </a:pPr>
            <a:r>
              <a:rPr lang="pt-BR" sz="2600" dirty="0">
                <a:latin typeface="Calibri" panose="020F0502020204030204" pitchFamily="34" charset="0"/>
              </a:rPr>
              <a:t>- Diálogos PPGL: 13/08/2020, com Alex </a:t>
            </a:r>
            <a:r>
              <a:rPr lang="pt-BR" sz="2600" dirty="0" err="1">
                <a:latin typeface="Calibri" panose="020F0502020204030204" pitchFamily="34" charset="0"/>
              </a:rPr>
              <a:t>VillasBoas</a:t>
            </a:r>
            <a:r>
              <a:rPr lang="pt-BR" sz="2600" dirty="0">
                <a:latin typeface="Calibri" panose="020F0502020204030204" pitchFamily="34" charset="0"/>
              </a:rPr>
              <a:t> (PUC/PR e CITER – Universidade Católica Portuguesa).</a:t>
            </a:r>
          </a:p>
        </p:txBody>
      </p:sp>
      <p:sp>
        <p:nvSpPr>
          <p:cNvPr id="2" name="Espaço Reservado para Número de Slide 1">
            <a:extLst>
              <a:ext uri="{FF2B5EF4-FFF2-40B4-BE49-F238E27FC236}">
                <a16:creationId xmlns:a16="http://schemas.microsoft.com/office/drawing/2014/main" id="{F0006D38-9C4D-4BEB-954C-8A8F82178D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25BA54BD-C84D-46CE-8B72-31BFB26ABA43}" type="slidenum">
              <a:rPr lang="pt-BR" smtClean="0"/>
              <a:t>15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724715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Desenho de pessoa e texto branco&#10;&#10;Descrição gerada automaticamente">
            <a:extLst>
              <a:ext uri="{FF2B5EF4-FFF2-40B4-BE49-F238E27FC236}">
                <a16:creationId xmlns:a16="http://schemas.microsoft.com/office/drawing/2014/main" id="{5A248630-DFDB-4C8C-9BD6-B56302E680F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2884" y="188640"/>
            <a:ext cx="1619250" cy="1409700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97DDA49D-FB97-4AC4-8F5D-72CC1C3CC043}"/>
              </a:ext>
            </a:extLst>
          </p:cNvPr>
          <p:cNvSpPr txBox="1"/>
          <p:nvPr/>
        </p:nvSpPr>
        <p:spPr>
          <a:xfrm>
            <a:off x="1557908" y="1772816"/>
            <a:ext cx="9865096" cy="38010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pt-BR" sz="2800" dirty="0">
                <a:latin typeface="Calibri" panose="020F0502020204030204" pitchFamily="34" charset="0"/>
              </a:rPr>
              <a:t>ABRALIC (Associação Brasileira de Literatura Comparada). Coordenação do Simpósio: Literatura e religiosidade. </a:t>
            </a:r>
          </a:p>
          <a:p>
            <a:pPr marL="914400" lvl="1" indent="-45720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pt-BR" sz="2800" dirty="0">
                <a:latin typeface="Calibri" panose="020F0502020204030204" pitchFamily="34" charset="0"/>
              </a:rPr>
              <a:t>2020: com Marcos Lopes (Unicamp) e Ana Claudia da Silva (UnB);</a:t>
            </a:r>
          </a:p>
          <a:p>
            <a:pPr marL="914400" lvl="1" indent="-45720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pt-BR" sz="2800" dirty="0">
                <a:latin typeface="Calibri" panose="020F0502020204030204" pitchFamily="34" charset="0"/>
              </a:rPr>
              <a:t>2019: com Marcos Lopes (Unicamp) e Alex </a:t>
            </a:r>
            <a:r>
              <a:rPr lang="pt-BR" sz="2800" dirty="0" err="1">
                <a:latin typeface="Calibri" panose="020F0502020204030204" pitchFamily="34" charset="0"/>
              </a:rPr>
              <a:t>VillasBoas</a:t>
            </a:r>
            <a:r>
              <a:rPr lang="pt-BR" sz="2800" dirty="0">
                <a:latin typeface="Calibri" panose="020F0502020204030204" pitchFamily="34" charset="0"/>
              </a:rPr>
              <a:t> (PUC/PR e CITER – Universidade Católica Portuguesa);</a:t>
            </a:r>
          </a:p>
          <a:p>
            <a:pPr marL="914400" lvl="1" indent="-45720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pt-BR" sz="2800" dirty="0">
                <a:latin typeface="Calibri" panose="020F0502020204030204" pitchFamily="34" charset="0"/>
              </a:rPr>
              <a:t>2018: com </a:t>
            </a:r>
            <a:r>
              <a:rPr lang="pt-BR" sz="2800" dirty="0" err="1">
                <a:latin typeface="Calibri" panose="020F0502020204030204" pitchFamily="34" charset="0"/>
              </a:rPr>
              <a:t>Cristhiano</a:t>
            </a:r>
            <a:r>
              <a:rPr lang="pt-BR" sz="2800" dirty="0">
                <a:latin typeface="Calibri" panose="020F0502020204030204" pitchFamily="34" charset="0"/>
              </a:rPr>
              <a:t> Motta Aguiar (Mackenzie).</a:t>
            </a:r>
          </a:p>
        </p:txBody>
      </p:sp>
      <p:sp>
        <p:nvSpPr>
          <p:cNvPr id="2" name="Espaço Reservado para Número de Slide 1">
            <a:extLst>
              <a:ext uri="{FF2B5EF4-FFF2-40B4-BE49-F238E27FC236}">
                <a16:creationId xmlns:a16="http://schemas.microsoft.com/office/drawing/2014/main" id="{BE9B7C14-DED8-4011-A862-907B0921C9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25BA54BD-C84D-46CE-8B72-31BFB26ABA43}" type="slidenum">
              <a:rPr lang="pt-BR" smtClean="0"/>
              <a:t>16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23812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Desenho de pessoa e texto branco&#10;&#10;Descrição gerada automaticamente">
            <a:extLst>
              <a:ext uri="{FF2B5EF4-FFF2-40B4-BE49-F238E27FC236}">
                <a16:creationId xmlns:a16="http://schemas.microsoft.com/office/drawing/2014/main" id="{5A248630-DFDB-4C8C-9BD6-B56302E680F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2884" y="188640"/>
            <a:ext cx="1619250" cy="1409700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97DDA49D-FB97-4AC4-8F5D-72CC1C3CC043}"/>
              </a:ext>
            </a:extLst>
          </p:cNvPr>
          <p:cNvSpPr txBox="1"/>
          <p:nvPr/>
        </p:nvSpPr>
        <p:spPr>
          <a:xfrm>
            <a:off x="477788" y="1340768"/>
            <a:ext cx="9865096" cy="4801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endParaRPr lang="pt-BR" sz="2800" dirty="0">
              <a:latin typeface="Calibri" panose="020F0502020204030204" pitchFamily="34" charset="0"/>
            </a:endParaRPr>
          </a:p>
        </p:txBody>
      </p:sp>
      <p:sp>
        <p:nvSpPr>
          <p:cNvPr id="2" name="Espaço Reservado para Número de Slide 1">
            <a:extLst>
              <a:ext uri="{FF2B5EF4-FFF2-40B4-BE49-F238E27FC236}">
                <a16:creationId xmlns:a16="http://schemas.microsoft.com/office/drawing/2014/main" id="{08451143-2D2A-4ACE-8E20-2E9929B625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25BA54BD-C84D-46CE-8B72-31BFB26ABA43}" type="slidenum">
              <a:rPr lang="pt-BR" smtClean="0"/>
              <a:t>17</a:t>
            </a:fld>
            <a:endParaRPr lang="pt-BR" dirty="0"/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6F2B45BC-6047-436D-A367-417F95BE7391}"/>
              </a:ext>
            </a:extLst>
          </p:cNvPr>
          <p:cNvSpPr txBox="1"/>
          <p:nvPr/>
        </p:nvSpPr>
        <p:spPr>
          <a:xfrm>
            <a:off x="2606081" y="2420888"/>
            <a:ext cx="7488832" cy="308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pt-BR" sz="3200" b="1" dirty="0">
                <a:solidFill>
                  <a:srgbClr val="FFFF00"/>
                </a:solidFill>
                <a:latin typeface="Calibri" panose="020F0502020204030204" pitchFamily="34" charset="0"/>
              </a:rPr>
              <a:t>PRÓXIMOS TEMAS DE PESQUISA:</a:t>
            </a:r>
            <a:endParaRPr lang="pt-BR" sz="3200" dirty="0">
              <a:solidFill>
                <a:srgbClr val="FFFF00"/>
              </a:solidFill>
              <a:latin typeface="Calibri" panose="020F0502020204030204" pitchFamily="34" charset="0"/>
            </a:endParaRPr>
          </a:p>
          <a:p>
            <a:pPr marL="914400" lvl="1" indent="-45720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pt-BR" sz="3200" dirty="0">
                <a:latin typeface="Calibri" panose="020F0502020204030204" pitchFamily="34" charset="0"/>
              </a:rPr>
              <a:t>Bíblia como literatura: literatura poética.</a:t>
            </a:r>
          </a:p>
          <a:p>
            <a:pPr marL="914400" lvl="1" indent="-45720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pt-BR" sz="3200" dirty="0">
                <a:latin typeface="Calibri" panose="020F0502020204030204" pitchFamily="34" charset="0"/>
              </a:rPr>
              <a:t>Recepção da Bíblia no Brasil.</a:t>
            </a:r>
          </a:p>
          <a:p>
            <a:pPr>
              <a:lnSpc>
                <a:spcPct val="90000"/>
              </a:lnSpc>
            </a:pP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6119378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Desenho de pessoa e texto branco&#10;&#10;Descrição gerada automaticamente">
            <a:extLst>
              <a:ext uri="{FF2B5EF4-FFF2-40B4-BE49-F238E27FC236}">
                <a16:creationId xmlns:a16="http://schemas.microsoft.com/office/drawing/2014/main" id="{5A248630-DFDB-4C8C-9BD6-B56302E680F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2884" y="188640"/>
            <a:ext cx="1619250" cy="1409700"/>
          </a:xfrm>
          <a:prstGeom prst="rect">
            <a:avLst/>
          </a:prstGeom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id="{E76D0274-685A-492F-B9F7-92EED73B4D44}"/>
              </a:ext>
            </a:extLst>
          </p:cNvPr>
          <p:cNvSpPr txBox="1"/>
          <p:nvPr/>
        </p:nvSpPr>
        <p:spPr>
          <a:xfrm>
            <a:off x="621804" y="1268760"/>
            <a:ext cx="11017224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>
                <a:solidFill>
                  <a:srgbClr val="FFFF00"/>
                </a:solidFill>
                <a:latin typeface="Calibri" panose="020F0502020204030204" pitchFamily="34" charset="0"/>
              </a:rPr>
              <a:t>Grupo de Pesquisa – “Bíblia e Literatura”.</a:t>
            </a:r>
          </a:p>
          <a:p>
            <a:endParaRPr lang="pt-BR" sz="2400" b="1" dirty="0">
              <a:latin typeface="Calibri" panose="020F0502020204030204" pitchFamily="34" charset="0"/>
            </a:endParaRPr>
          </a:p>
          <a:p>
            <a:pPr>
              <a:spcAft>
                <a:spcPts val="1200"/>
              </a:spcAft>
            </a:pPr>
            <a:r>
              <a:rPr lang="pt-BR" sz="2600" b="1" dirty="0">
                <a:solidFill>
                  <a:srgbClr val="FFFF00"/>
                </a:solidFill>
                <a:latin typeface="Calibri" panose="020F0502020204030204" pitchFamily="34" charset="0"/>
              </a:rPr>
              <a:t>COORDENADOR: </a:t>
            </a:r>
            <a:r>
              <a:rPr lang="pt-BR" sz="2600" dirty="0">
                <a:latin typeface="Calibri" panose="020F0502020204030204" pitchFamily="34" charset="0"/>
              </a:rPr>
              <a:t>Prof. Dr. João Leonel.</a:t>
            </a:r>
          </a:p>
          <a:p>
            <a:pPr>
              <a:spcAft>
                <a:spcPts val="1200"/>
              </a:spcAft>
            </a:pPr>
            <a:r>
              <a:rPr lang="pt-BR" sz="2600" b="1" dirty="0">
                <a:solidFill>
                  <a:srgbClr val="FFFF00"/>
                </a:solidFill>
                <a:latin typeface="Calibri" panose="020F0502020204030204" pitchFamily="34" charset="0"/>
              </a:rPr>
              <a:t>FORMAÇÃO: </a:t>
            </a:r>
            <a:r>
              <a:rPr lang="pt-BR" sz="2600" dirty="0">
                <a:latin typeface="Calibri" panose="020F0502020204030204" pitchFamily="34" charset="0"/>
              </a:rPr>
              <a:t>Graduação em Teologia e em Letras; Mestrado em Ciências da Religião com concentração em Bíblia (UMESP); Doutorado em Teoria e História Literária (UNICAMP). Pós-doutorado em História da Leitura (Centro de História da Cultura, Universidade Nova de Lisboa, Portugal).</a:t>
            </a:r>
          </a:p>
          <a:p>
            <a:pPr>
              <a:spcAft>
                <a:spcPts val="1200"/>
              </a:spcAft>
            </a:pPr>
            <a:r>
              <a:rPr lang="pt-BR" sz="2600" b="1" dirty="0">
                <a:solidFill>
                  <a:srgbClr val="FFFF00"/>
                </a:solidFill>
                <a:latin typeface="Calibri" panose="020F0502020204030204" pitchFamily="34" charset="0"/>
              </a:rPr>
              <a:t>PROFESSOR: </a:t>
            </a:r>
            <a:r>
              <a:rPr lang="pt-BR" sz="2600" dirty="0">
                <a:latin typeface="Calibri" panose="020F0502020204030204" pitchFamily="34" charset="0"/>
              </a:rPr>
              <a:t>Graduação e Pós-graduação em Letras – Universidade Presbiteriana Mackenzie.</a:t>
            </a:r>
          </a:p>
          <a:p>
            <a:pPr>
              <a:spcAft>
                <a:spcPts val="1200"/>
              </a:spcAft>
            </a:pPr>
            <a:r>
              <a:rPr lang="pt-BR" sz="2600" b="1" dirty="0">
                <a:solidFill>
                  <a:srgbClr val="FFFF00"/>
                </a:solidFill>
                <a:latin typeface="Calibri" panose="020F0502020204030204" pitchFamily="34" charset="0"/>
              </a:rPr>
              <a:t>LINHA DE PESQUISA: </a:t>
            </a:r>
          </a:p>
          <a:p>
            <a:pPr>
              <a:spcAft>
                <a:spcPts val="1200"/>
              </a:spcAft>
            </a:pPr>
            <a:r>
              <a:rPr lang="pt-BR" sz="2600" dirty="0">
                <a:latin typeface="Calibri" panose="020F0502020204030204" pitchFamily="34" charset="0"/>
              </a:rPr>
              <a:t>Língua, literatura e sociedade: discurso na comunicação, </a:t>
            </a:r>
            <a:r>
              <a:rPr lang="pt-BR" sz="2600" b="1" i="1" dirty="0">
                <a:latin typeface="Calibri" panose="020F0502020204030204" pitchFamily="34" charset="0"/>
              </a:rPr>
              <a:t>discurso religioso</a:t>
            </a:r>
            <a:r>
              <a:rPr lang="pt-BR" sz="2600" dirty="0">
                <a:latin typeface="Calibri" panose="020F0502020204030204" pitchFamily="34" charset="0"/>
              </a:rPr>
              <a:t>, discurso pedagógico, discurso político.</a:t>
            </a:r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786892CE-CBEE-4EBE-80BA-BF4B9A177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25BA54BD-C84D-46CE-8B72-31BFB26ABA43}" type="slidenum">
              <a:rPr lang="pt-BR" smtClean="0"/>
              <a:t>2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650214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Desenho de pessoa e texto branco&#10;&#10;Descrição gerada automaticamente">
            <a:extLst>
              <a:ext uri="{FF2B5EF4-FFF2-40B4-BE49-F238E27FC236}">
                <a16:creationId xmlns:a16="http://schemas.microsoft.com/office/drawing/2014/main" id="{5A248630-DFDB-4C8C-9BD6-B56302E680F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2884" y="188640"/>
            <a:ext cx="1619250" cy="1409700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97DDA49D-FB97-4AC4-8F5D-72CC1C3CC043}"/>
              </a:ext>
            </a:extLst>
          </p:cNvPr>
          <p:cNvSpPr txBox="1"/>
          <p:nvPr/>
        </p:nvSpPr>
        <p:spPr>
          <a:xfrm>
            <a:off x="477788" y="1340768"/>
            <a:ext cx="9865096" cy="4801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endParaRPr lang="pt-BR" sz="2800" dirty="0">
              <a:latin typeface="Calibri" panose="020F0502020204030204" pitchFamily="34" charset="0"/>
            </a:endParaRP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3556C201-AFFF-4C45-8817-9B80AE571411}"/>
              </a:ext>
            </a:extLst>
          </p:cNvPr>
          <p:cNvSpPr txBox="1"/>
          <p:nvPr/>
        </p:nvSpPr>
        <p:spPr>
          <a:xfrm>
            <a:off x="981844" y="1340768"/>
            <a:ext cx="10225135" cy="64571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pt-BR" sz="2800" b="1" dirty="0">
                <a:solidFill>
                  <a:srgbClr val="FFFF00"/>
                </a:solidFill>
                <a:latin typeface="Calibri" panose="020F0502020204030204" pitchFamily="34" charset="0"/>
              </a:rPr>
              <a:t>MATÉRIAS MINISTRADAS. MESTRADO-DOUTORADO:</a:t>
            </a: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pt-BR" sz="2600" dirty="0">
                <a:latin typeface="Calibri" panose="020F0502020204030204" pitchFamily="34" charset="0"/>
              </a:rPr>
              <a:t>Discurso literário: análise, intepretação e crítica à luz das perspectivas teóricas atuais (obrigatória – doutorado);</a:t>
            </a: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pt-BR" sz="2600" dirty="0">
                <a:latin typeface="Calibri" panose="020F0502020204030204" pitchFamily="34" charset="0"/>
              </a:rPr>
              <a:t>A narrativa bíblica como fenômeno literário/discursivo;</a:t>
            </a: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pt-BR" sz="2600" dirty="0">
                <a:latin typeface="Calibri" panose="020F0502020204030204" pitchFamily="34" charset="0"/>
              </a:rPr>
              <a:t>Leitura: mediações e visualizações;</a:t>
            </a: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pt-BR" sz="2600" dirty="0">
                <a:latin typeface="Calibri" panose="020F0502020204030204" pitchFamily="34" charset="0"/>
              </a:rPr>
              <a:t>Literatura e religiosidade;</a:t>
            </a:r>
          </a:p>
          <a:p>
            <a:pPr marL="457200" indent="-45720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pt-BR" sz="2600" dirty="0">
                <a:latin typeface="Calibri" panose="020F0502020204030204" pitchFamily="34" charset="0"/>
              </a:rPr>
              <a:t>Textos religiosos como literatura: da produção à recepção.</a:t>
            </a:r>
          </a:p>
          <a:p>
            <a:pPr>
              <a:spcAft>
                <a:spcPts val="1800"/>
              </a:spcAft>
            </a:pPr>
            <a:r>
              <a:rPr lang="pt-BR" sz="2800" b="1" dirty="0">
                <a:solidFill>
                  <a:srgbClr val="FFFF00"/>
                </a:solidFill>
                <a:latin typeface="Calibri" panose="020F0502020204030204" pitchFamily="34" charset="0"/>
              </a:rPr>
              <a:t>MATÉRIA MINISTRADA. GRADUAÇÃO: </a:t>
            </a:r>
            <a:endParaRPr lang="pt-BR" sz="2800" dirty="0">
              <a:solidFill>
                <a:srgbClr val="FFFF00"/>
              </a:solidFill>
              <a:latin typeface="Calibri" panose="020F0502020204030204" pitchFamily="34" charset="0"/>
            </a:endParaRPr>
          </a:p>
          <a:p>
            <a:pPr marL="457200" lvl="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pt-BR" sz="2600" dirty="0">
                <a:latin typeface="Calibri" panose="020F0502020204030204" pitchFamily="34" charset="0"/>
              </a:rPr>
              <a:t>Projeto Integrador: Literatura e religiosidade.</a:t>
            </a:r>
          </a:p>
          <a:p>
            <a:pPr marL="342900" indent="-342900">
              <a:spcAft>
                <a:spcPts val="1200"/>
              </a:spcAft>
              <a:buFontTx/>
              <a:buChar char="-"/>
            </a:pPr>
            <a:endParaRPr lang="pt-BR" sz="2400" dirty="0">
              <a:latin typeface="Calibri" panose="020F0502020204030204" pitchFamily="34" charset="0"/>
            </a:endParaRPr>
          </a:p>
          <a:p>
            <a:pPr lvl="0">
              <a:spcAft>
                <a:spcPts val="1200"/>
              </a:spcAft>
            </a:pPr>
            <a:endParaRPr lang="pt-BR" sz="2400" dirty="0">
              <a:latin typeface="Calibri" panose="020F0502020204030204" pitchFamily="34" charset="0"/>
              <a:hlinkClick r:id="rId4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>
              <a:lnSpc>
                <a:spcPct val="90000"/>
              </a:lnSpc>
            </a:pPr>
            <a:endParaRPr lang="pt-BR" sz="2400" dirty="0"/>
          </a:p>
        </p:txBody>
      </p:sp>
      <p:sp>
        <p:nvSpPr>
          <p:cNvPr id="3" name="Espaço Reservado para Número de Slide 2">
            <a:extLst>
              <a:ext uri="{FF2B5EF4-FFF2-40B4-BE49-F238E27FC236}">
                <a16:creationId xmlns:a16="http://schemas.microsoft.com/office/drawing/2014/main" id="{B90FB503-C767-43E2-B9C7-9929AF88AB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25BA54BD-C84D-46CE-8B72-31BFB26ABA43}" type="slidenum">
              <a:rPr lang="pt-BR" smtClean="0"/>
              <a:t>3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62666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Desenho de pessoa e texto branco&#10;&#10;Descrição gerada automaticamente">
            <a:extLst>
              <a:ext uri="{FF2B5EF4-FFF2-40B4-BE49-F238E27FC236}">
                <a16:creationId xmlns:a16="http://schemas.microsoft.com/office/drawing/2014/main" id="{5A248630-DFDB-4C8C-9BD6-B56302E680F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2884" y="188640"/>
            <a:ext cx="1619250" cy="1409700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97DDA49D-FB97-4AC4-8F5D-72CC1C3CC043}"/>
              </a:ext>
            </a:extLst>
          </p:cNvPr>
          <p:cNvSpPr txBox="1"/>
          <p:nvPr/>
        </p:nvSpPr>
        <p:spPr>
          <a:xfrm>
            <a:off x="477788" y="1340768"/>
            <a:ext cx="9865096" cy="4801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endParaRPr lang="pt-BR" sz="2800" dirty="0">
              <a:latin typeface="Calibri" panose="020F0502020204030204" pitchFamily="34" charset="0"/>
            </a:endParaRP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2C05F3AA-20CF-4686-8474-6E7E062E6BCA}"/>
              </a:ext>
            </a:extLst>
          </p:cNvPr>
          <p:cNvSpPr txBox="1"/>
          <p:nvPr/>
        </p:nvSpPr>
        <p:spPr>
          <a:xfrm>
            <a:off x="1485900" y="1340768"/>
            <a:ext cx="9361040" cy="44473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pt-BR" sz="2800" b="1" dirty="0">
                <a:solidFill>
                  <a:srgbClr val="FFFF00"/>
                </a:solidFill>
                <a:latin typeface="Calibri" panose="020F0502020204030204" pitchFamily="34" charset="0"/>
              </a:rPr>
              <a:t>GRUPO DE PESQUISA: DUAS LINHAS PRINCIPAIS:</a:t>
            </a:r>
            <a:endParaRPr lang="pt-BR" sz="2800" dirty="0">
              <a:solidFill>
                <a:srgbClr val="FFFF00"/>
              </a:solidFill>
              <a:latin typeface="Calibri" panose="020F0502020204030204" pitchFamily="34" charset="0"/>
            </a:endParaRPr>
          </a:p>
          <a:p>
            <a:pPr marL="914400" lvl="1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pt-BR" sz="2600" dirty="0">
                <a:latin typeface="Calibri" panose="020F0502020204030204" pitchFamily="34" charset="0"/>
              </a:rPr>
              <a:t>Bíblia como literatura;</a:t>
            </a:r>
          </a:p>
          <a:p>
            <a:pPr marL="914400" lvl="1" indent="-45720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pt-BR" sz="2600" dirty="0">
                <a:latin typeface="Calibri" panose="020F0502020204030204" pitchFamily="34" charset="0"/>
              </a:rPr>
              <a:t>Bíblia e literatura.</a:t>
            </a:r>
          </a:p>
          <a:p>
            <a:pPr>
              <a:spcAft>
                <a:spcPts val="1200"/>
              </a:spcAft>
            </a:pPr>
            <a:r>
              <a:rPr lang="pt-BR" sz="2800" b="1" dirty="0">
                <a:solidFill>
                  <a:srgbClr val="FFFF00"/>
                </a:solidFill>
                <a:latin typeface="Calibri" panose="020F0502020204030204" pitchFamily="34" charset="0"/>
              </a:rPr>
              <a:t>PRINCIPAIS TEÓRICOS.</a:t>
            </a:r>
            <a:endParaRPr lang="pt-BR" sz="2800" dirty="0">
              <a:solidFill>
                <a:srgbClr val="FFFF00"/>
              </a:solidFill>
              <a:latin typeface="Calibri" panose="020F0502020204030204" pitchFamily="34" charset="0"/>
            </a:endParaRPr>
          </a:p>
          <a:p>
            <a:pPr>
              <a:spcAft>
                <a:spcPts val="1200"/>
              </a:spcAft>
            </a:pPr>
            <a:r>
              <a:rPr lang="pt-BR" sz="2600" dirty="0">
                <a:latin typeface="Calibri" panose="020F0502020204030204" pitchFamily="34" charset="0"/>
              </a:rPr>
              <a:t>Terry Eagleton, </a:t>
            </a:r>
            <a:r>
              <a:rPr lang="pt-BR" sz="2600" dirty="0" err="1">
                <a:latin typeface="Calibri" panose="020F0502020204030204" pitchFamily="34" charset="0"/>
              </a:rPr>
              <a:t>Antonio</a:t>
            </a:r>
            <a:r>
              <a:rPr lang="pt-BR" sz="2600" dirty="0">
                <a:latin typeface="Calibri" panose="020F0502020204030204" pitchFamily="34" charset="0"/>
              </a:rPr>
              <a:t> Candido, Marisa Lajolo, Wolfgang </a:t>
            </a:r>
            <a:r>
              <a:rPr lang="pt-BR" sz="2600" dirty="0" err="1">
                <a:latin typeface="Calibri" panose="020F0502020204030204" pitchFamily="34" charset="0"/>
              </a:rPr>
              <a:t>Iser</a:t>
            </a:r>
            <a:r>
              <a:rPr lang="pt-BR" sz="2600" dirty="0">
                <a:latin typeface="Calibri" panose="020F0502020204030204" pitchFamily="34" charset="0"/>
              </a:rPr>
              <a:t>, Hans Robert </a:t>
            </a:r>
            <a:r>
              <a:rPr lang="pt-BR" sz="2600" dirty="0" err="1">
                <a:latin typeface="Calibri" panose="020F0502020204030204" pitchFamily="34" charset="0"/>
              </a:rPr>
              <a:t>Jauss</a:t>
            </a:r>
            <a:r>
              <a:rPr lang="pt-BR" sz="2600" dirty="0">
                <a:latin typeface="Calibri" panose="020F0502020204030204" pitchFamily="34" charset="0"/>
              </a:rPr>
              <a:t>, Robert Alter, </a:t>
            </a:r>
            <a:r>
              <a:rPr lang="pt-BR" sz="2600" dirty="0" err="1">
                <a:latin typeface="Calibri" panose="020F0502020204030204" pitchFamily="34" charset="0"/>
              </a:rPr>
              <a:t>Northrop</a:t>
            </a:r>
            <a:r>
              <a:rPr lang="pt-BR" sz="2600" dirty="0">
                <a:latin typeface="Calibri" panose="020F0502020204030204" pitchFamily="34" charset="0"/>
              </a:rPr>
              <a:t> Frye, Erich </a:t>
            </a:r>
            <a:r>
              <a:rPr lang="pt-BR" sz="2600" dirty="0" err="1">
                <a:latin typeface="Calibri" panose="020F0502020204030204" pitchFamily="34" charset="0"/>
              </a:rPr>
              <a:t>Auerbach</a:t>
            </a:r>
            <a:r>
              <a:rPr lang="pt-BR" sz="2600" dirty="0">
                <a:latin typeface="Calibri" panose="020F0502020204030204" pitchFamily="34" charset="0"/>
              </a:rPr>
              <a:t>, Harold Bloom, Mikhail Bakhtin, José Tolentino Mendonça, Paul </a:t>
            </a:r>
            <a:r>
              <a:rPr lang="pt-BR" sz="2600" dirty="0" err="1">
                <a:latin typeface="Calibri" panose="020F0502020204030204" pitchFamily="34" charset="0"/>
              </a:rPr>
              <a:t>Ricoeur</a:t>
            </a:r>
            <a:r>
              <a:rPr lang="pt-BR" sz="2600" dirty="0">
                <a:latin typeface="Calibri" panose="020F0502020204030204" pitchFamily="34" charset="0"/>
              </a:rPr>
              <a:t>, Gerard </a:t>
            </a:r>
            <a:r>
              <a:rPr lang="pt-BR" sz="2600" dirty="0" err="1">
                <a:latin typeface="Calibri" panose="020F0502020204030204" pitchFamily="34" charset="0"/>
              </a:rPr>
              <a:t>Genette</a:t>
            </a:r>
            <a:r>
              <a:rPr lang="pt-BR" sz="2600" dirty="0">
                <a:latin typeface="Calibri" panose="020F0502020204030204" pitchFamily="34" charset="0"/>
              </a:rPr>
              <a:t>, Roger </a:t>
            </a:r>
            <a:r>
              <a:rPr lang="pt-BR" sz="2600" dirty="0" err="1">
                <a:latin typeface="Calibri" panose="020F0502020204030204" pitchFamily="34" charset="0"/>
              </a:rPr>
              <a:t>Chartier</a:t>
            </a:r>
            <a:r>
              <a:rPr lang="pt-BR" sz="2600" dirty="0">
                <a:latin typeface="Calibri" panose="020F0502020204030204" pitchFamily="34" charset="0"/>
              </a:rPr>
              <a:t>, Robert </a:t>
            </a:r>
            <a:r>
              <a:rPr lang="pt-BR" sz="2600" dirty="0" err="1">
                <a:latin typeface="Calibri" panose="020F0502020204030204" pitchFamily="34" charset="0"/>
              </a:rPr>
              <a:t>Darnton</a:t>
            </a:r>
            <a:r>
              <a:rPr lang="pt-BR" sz="2600" dirty="0">
                <a:latin typeface="Calibri" panose="020F0502020204030204" pitchFamily="34" charset="0"/>
              </a:rPr>
              <a:t>, D. F. </a:t>
            </a:r>
            <a:r>
              <a:rPr lang="pt-BR" sz="2600" dirty="0" err="1">
                <a:latin typeface="Calibri" panose="020F0502020204030204" pitchFamily="34" charset="0"/>
              </a:rPr>
              <a:t>Mckenzie</a:t>
            </a:r>
            <a:r>
              <a:rPr lang="pt-BR" sz="2600" dirty="0">
                <a:latin typeface="Calibri" panose="020F0502020204030204" pitchFamily="34" charset="0"/>
              </a:rPr>
              <a:t>, Lucien Febvre/Henri-Jean Martin, Pierre Bourdieu.</a:t>
            </a:r>
          </a:p>
        </p:txBody>
      </p:sp>
      <p:sp>
        <p:nvSpPr>
          <p:cNvPr id="3" name="Espaço Reservado para Número de Slide 2">
            <a:extLst>
              <a:ext uri="{FF2B5EF4-FFF2-40B4-BE49-F238E27FC236}">
                <a16:creationId xmlns:a16="http://schemas.microsoft.com/office/drawing/2014/main" id="{644474A4-1019-411F-998F-3982EEC6A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25BA54BD-C84D-46CE-8B72-31BFB26ABA43}" type="slidenum">
              <a:rPr lang="pt-BR" smtClean="0"/>
              <a:t>4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47848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Desenho de pessoa e texto branco&#10;&#10;Descrição gerada automaticamente">
            <a:extLst>
              <a:ext uri="{FF2B5EF4-FFF2-40B4-BE49-F238E27FC236}">
                <a16:creationId xmlns:a16="http://schemas.microsoft.com/office/drawing/2014/main" id="{5A248630-DFDB-4C8C-9BD6-B56302E680F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2884" y="188640"/>
            <a:ext cx="1619250" cy="1409700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97DDA49D-FB97-4AC4-8F5D-72CC1C3CC043}"/>
              </a:ext>
            </a:extLst>
          </p:cNvPr>
          <p:cNvSpPr txBox="1"/>
          <p:nvPr/>
        </p:nvSpPr>
        <p:spPr>
          <a:xfrm>
            <a:off x="477788" y="1340768"/>
            <a:ext cx="9865096" cy="4801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endParaRPr lang="pt-BR" sz="2800" dirty="0">
              <a:latin typeface="Calibri" panose="020F0502020204030204" pitchFamily="34" charset="0"/>
            </a:endParaRP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D4822AC7-8465-46A6-A52B-1E805B2B82A8}"/>
              </a:ext>
            </a:extLst>
          </p:cNvPr>
          <p:cNvSpPr txBox="1"/>
          <p:nvPr/>
        </p:nvSpPr>
        <p:spPr>
          <a:xfrm>
            <a:off x="909836" y="1052736"/>
            <a:ext cx="10297144" cy="585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pt-BR" sz="2800" b="1" dirty="0">
                <a:solidFill>
                  <a:srgbClr val="FFFF00"/>
                </a:solidFill>
                <a:latin typeface="Calibri" panose="020F0502020204030204" pitchFamily="34" charset="0"/>
              </a:rPr>
              <a:t>ORIENTAÇÕES – ÚLTIMOS 4 ANOS:</a:t>
            </a:r>
            <a:endParaRPr lang="pt-BR" sz="2800" dirty="0">
              <a:solidFill>
                <a:srgbClr val="FFFF00"/>
              </a:solidFill>
              <a:latin typeface="Calibri" panose="020F0502020204030204" pitchFamily="34" charset="0"/>
            </a:endParaRPr>
          </a:p>
          <a:p>
            <a:pPr>
              <a:spcAft>
                <a:spcPts val="1200"/>
              </a:spcAft>
            </a:pPr>
            <a:r>
              <a:rPr lang="pt-BR" sz="2600" i="1" dirty="0">
                <a:solidFill>
                  <a:srgbClr val="FFFF00"/>
                </a:solidFill>
                <a:latin typeface="Calibri" panose="020F0502020204030204" pitchFamily="34" charset="0"/>
              </a:rPr>
              <a:t>FINALIZADAS.</a:t>
            </a:r>
            <a:endParaRPr lang="pt-BR" sz="2600" dirty="0">
              <a:solidFill>
                <a:srgbClr val="FFFF00"/>
              </a:solidFill>
              <a:latin typeface="Calibri" panose="020F0502020204030204" pitchFamily="34" charset="0"/>
            </a:endParaRPr>
          </a:p>
          <a:p>
            <a:pPr>
              <a:spcAft>
                <a:spcPts val="1200"/>
              </a:spcAft>
            </a:pPr>
            <a:r>
              <a:rPr lang="pt-BR" sz="2600" dirty="0">
                <a:latin typeface="Calibri" panose="020F0502020204030204" pitchFamily="34" charset="0"/>
              </a:rPr>
              <a:t>- Anna Gabriele Gaudêncio Silva. Gênesis 29 e Camões: um estudo da intertextualidade. 2017. Trabalho de Conclusão de Curso.</a:t>
            </a:r>
          </a:p>
          <a:p>
            <a:pPr>
              <a:spcAft>
                <a:spcPts val="1200"/>
              </a:spcAft>
            </a:pPr>
            <a:r>
              <a:rPr lang="pt-BR" sz="2600" dirty="0">
                <a:latin typeface="Calibri" panose="020F0502020204030204" pitchFamily="34" charset="0"/>
              </a:rPr>
              <a:t>- Ricardo Cesar </a:t>
            </a:r>
            <a:r>
              <a:rPr lang="pt-BR" sz="2600" dirty="0" err="1">
                <a:latin typeface="Calibri" panose="020F0502020204030204" pitchFamily="34" charset="0"/>
              </a:rPr>
              <a:t>Toniolo</a:t>
            </a:r>
            <a:r>
              <a:rPr lang="pt-BR" sz="2600" dirty="0">
                <a:latin typeface="Calibri" panose="020F0502020204030204" pitchFamily="34" charset="0"/>
              </a:rPr>
              <a:t>. O narrador no livro de Crônicas: Estratégias Narrativas para o Estabelecimento de um Novo Discurso Religioso. 2017. Dissertação.</a:t>
            </a:r>
          </a:p>
          <a:p>
            <a:pPr>
              <a:spcAft>
                <a:spcPts val="1200"/>
              </a:spcAft>
            </a:pPr>
            <a:r>
              <a:rPr lang="pt-BR" sz="2600" dirty="0">
                <a:latin typeface="Calibri" panose="020F0502020204030204" pitchFamily="34" charset="0"/>
              </a:rPr>
              <a:t>- Esdras Alexandre Silva da Rocha. </a:t>
            </a:r>
            <a:r>
              <a:rPr lang="pt-BR" sz="2600" i="1" dirty="0">
                <a:latin typeface="Calibri" panose="020F0502020204030204" pitchFamily="34" charset="0"/>
              </a:rPr>
              <a:t>The </a:t>
            </a:r>
            <a:r>
              <a:rPr lang="pt-BR" sz="2600" i="1" dirty="0" err="1">
                <a:latin typeface="Calibri" panose="020F0502020204030204" pitchFamily="34" charset="0"/>
              </a:rPr>
              <a:t>Screwtape</a:t>
            </a:r>
            <a:r>
              <a:rPr lang="pt-BR" sz="2600" i="1" dirty="0">
                <a:latin typeface="Calibri" panose="020F0502020204030204" pitchFamily="34" charset="0"/>
              </a:rPr>
              <a:t> </a:t>
            </a:r>
            <a:r>
              <a:rPr lang="pt-BR" sz="2600" i="1" dirty="0" err="1">
                <a:latin typeface="Calibri" panose="020F0502020204030204" pitchFamily="34" charset="0"/>
              </a:rPr>
              <a:t>Letters</a:t>
            </a:r>
            <a:r>
              <a:rPr lang="pt-BR" sz="2600" i="1" dirty="0">
                <a:latin typeface="Calibri" panose="020F0502020204030204" pitchFamily="34" charset="0"/>
              </a:rPr>
              <a:t> </a:t>
            </a:r>
            <a:r>
              <a:rPr lang="pt-BR" sz="2600" dirty="0">
                <a:latin typeface="Calibri" panose="020F0502020204030204" pitchFamily="34" charset="0"/>
              </a:rPr>
              <a:t>de C. S. Lewis no Brasil (1964-2014). 2018. Dissertação.</a:t>
            </a:r>
          </a:p>
          <a:p>
            <a:pPr>
              <a:spcAft>
                <a:spcPts val="1200"/>
              </a:spcAft>
            </a:pPr>
            <a:r>
              <a:rPr lang="pt-BR" sz="2600" dirty="0">
                <a:latin typeface="Calibri" panose="020F0502020204030204" pitchFamily="34" charset="0"/>
              </a:rPr>
              <a:t>- Audrey Carine Cerqueira Santos. Da </a:t>
            </a:r>
            <a:r>
              <a:rPr lang="pt-BR" sz="2600" dirty="0" err="1">
                <a:latin typeface="Calibri" panose="020F0502020204030204" pitchFamily="34" charset="0"/>
              </a:rPr>
              <a:t>Calormânia</a:t>
            </a:r>
            <a:r>
              <a:rPr lang="pt-BR" sz="2600" dirty="0">
                <a:latin typeface="Calibri" panose="020F0502020204030204" pitchFamily="34" charset="0"/>
              </a:rPr>
              <a:t> para Nárnia: a reconstrução da identidade em </a:t>
            </a:r>
            <a:r>
              <a:rPr lang="pt-BR" sz="2600" i="1" dirty="0">
                <a:latin typeface="Calibri" panose="020F0502020204030204" pitchFamily="34" charset="0"/>
              </a:rPr>
              <a:t>O cavalo e seu menino</a:t>
            </a:r>
            <a:r>
              <a:rPr lang="pt-BR" sz="2600" dirty="0">
                <a:latin typeface="Calibri" panose="020F0502020204030204" pitchFamily="34" charset="0"/>
              </a:rPr>
              <a:t>. 2018. Dissertação.</a:t>
            </a:r>
          </a:p>
          <a:p>
            <a:pPr>
              <a:lnSpc>
                <a:spcPct val="90000"/>
              </a:lnSpc>
            </a:pPr>
            <a:endParaRPr lang="pt-BR" sz="2400" dirty="0"/>
          </a:p>
        </p:txBody>
      </p:sp>
      <p:sp>
        <p:nvSpPr>
          <p:cNvPr id="3" name="Espaço Reservado para Número de Slide 2">
            <a:extLst>
              <a:ext uri="{FF2B5EF4-FFF2-40B4-BE49-F238E27FC236}">
                <a16:creationId xmlns:a16="http://schemas.microsoft.com/office/drawing/2014/main" id="{109EFE7A-7F5B-45CB-A6A6-3C99D1A100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25BA54BD-C84D-46CE-8B72-31BFB26ABA43}" type="slidenum">
              <a:rPr lang="pt-BR" smtClean="0"/>
              <a:t>5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833651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Desenho de pessoa e texto branco&#10;&#10;Descrição gerada automaticamente">
            <a:extLst>
              <a:ext uri="{FF2B5EF4-FFF2-40B4-BE49-F238E27FC236}">
                <a16:creationId xmlns:a16="http://schemas.microsoft.com/office/drawing/2014/main" id="{5A248630-DFDB-4C8C-9BD6-B56302E680F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2884" y="188640"/>
            <a:ext cx="1619250" cy="1409700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97DDA49D-FB97-4AC4-8F5D-72CC1C3CC043}"/>
              </a:ext>
            </a:extLst>
          </p:cNvPr>
          <p:cNvSpPr txBox="1"/>
          <p:nvPr/>
        </p:nvSpPr>
        <p:spPr>
          <a:xfrm>
            <a:off x="477788" y="1340768"/>
            <a:ext cx="9865096" cy="4801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endParaRPr lang="pt-BR" sz="2800" dirty="0">
              <a:latin typeface="Calibri" panose="020F0502020204030204" pitchFamily="34" charset="0"/>
            </a:endParaRP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EB688633-22FE-4E0A-B01B-7ABFE16A0E90}"/>
              </a:ext>
            </a:extLst>
          </p:cNvPr>
          <p:cNvSpPr txBox="1"/>
          <p:nvPr/>
        </p:nvSpPr>
        <p:spPr>
          <a:xfrm>
            <a:off x="1053852" y="1340768"/>
            <a:ext cx="10153127" cy="46412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pt-BR" sz="2600" dirty="0">
                <a:latin typeface="Calibri" panose="020F0502020204030204" pitchFamily="34" charset="0"/>
              </a:rPr>
              <a:t>- Carlos Roberto Miranda. Lendo a Bíblia como literatura: análise de Marcos 5.21-43. 2020. Dissertação.</a:t>
            </a:r>
          </a:p>
          <a:p>
            <a:pPr>
              <a:spcAft>
                <a:spcPts val="1200"/>
              </a:spcAft>
            </a:pPr>
            <a:r>
              <a:rPr lang="pt-BR" sz="2600" dirty="0">
                <a:latin typeface="Calibri" panose="020F0502020204030204" pitchFamily="34" charset="0"/>
              </a:rPr>
              <a:t>- Jonathan Luís </a:t>
            </a:r>
            <a:r>
              <a:rPr lang="pt-BR" sz="2600" dirty="0" err="1">
                <a:latin typeface="Calibri" panose="020F0502020204030204" pitchFamily="34" charset="0"/>
              </a:rPr>
              <a:t>Hack</a:t>
            </a:r>
            <a:r>
              <a:rPr lang="pt-BR" sz="2600" dirty="0">
                <a:latin typeface="Calibri" panose="020F0502020204030204" pitchFamily="34" charset="0"/>
              </a:rPr>
              <a:t>. Gênesis 38: análise literária e história da leitura. 2017. Tese.</a:t>
            </a:r>
          </a:p>
          <a:p>
            <a:pPr>
              <a:spcAft>
                <a:spcPts val="1200"/>
              </a:spcAft>
            </a:pPr>
            <a:r>
              <a:rPr lang="pt-BR" sz="2600" dirty="0">
                <a:latin typeface="Calibri" panose="020F0502020204030204" pitchFamily="34" charset="0"/>
              </a:rPr>
              <a:t>- Leni Soares Vieira Fernandes. Os céus e a terra passarão, mas as minhas palavras não hão de passar: os efeitos dos </a:t>
            </a:r>
            <a:r>
              <a:rPr lang="pt-BR" sz="2600" dirty="0" err="1">
                <a:latin typeface="Calibri" panose="020F0502020204030204" pitchFamily="34" charset="0"/>
              </a:rPr>
              <a:t>cronotopos</a:t>
            </a:r>
            <a:r>
              <a:rPr lang="pt-BR" sz="2600" dirty="0">
                <a:latin typeface="Calibri" panose="020F0502020204030204" pitchFamily="34" charset="0"/>
              </a:rPr>
              <a:t> no evangelho de Mateus. 2019. Tese.</a:t>
            </a:r>
          </a:p>
          <a:p>
            <a:pPr>
              <a:spcAft>
                <a:spcPts val="1200"/>
              </a:spcAft>
            </a:pPr>
            <a:r>
              <a:rPr lang="pt-BR" sz="2600" dirty="0">
                <a:latin typeface="Calibri" panose="020F0502020204030204" pitchFamily="34" charset="0"/>
              </a:rPr>
              <a:t>- André Jorge </a:t>
            </a:r>
            <a:r>
              <a:rPr lang="pt-BR" sz="2600" dirty="0" err="1">
                <a:latin typeface="Calibri" panose="020F0502020204030204" pitchFamily="34" charset="0"/>
              </a:rPr>
              <a:t>Catalan</a:t>
            </a:r>
            <a:r>
              <a:rPr lang="pt-BR" sz="2600" dirty="0">
                <a:latin typeface="Calibri" panose="020F0502020204030204" pitchFamily="34" charset="0"/>
              </a:rPr>
              <a:t> Casagrande. Mundo do texto e do leitor na obra ficcional de Frei Betto. 2019. Tese.</a:t>
            </a:r>
          </a:p>
          <a:p>
            <a:pPr>
              <a:lnSpc>
                <a:spcPct val="90000"/>
              </a:lnSpc>
            </a:pPr>
            <a:endParaRPr lang="pt-BR" sz="2400" dirty="0"/>
          </a:p>
        </p:txBody>
      </p:sp>
      <p:sp>
        <p:nvSpPr>
          <p:cNvPr id="3" name="Espaço Reservado para Número de Slide 2">
            <a:extLst>
              <a:ext uri="{FF2B5EF4-FFF2-40B4-BE49-F238E27FC236}">
                <a16:creationId xmlns:a16="http://schemas.microsoft.com/office/drawing/2014/main" id="{66E97B78-EE03-4EB7-A788-9D3BF9847C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25BA54BD-C84D-46CE-8B72-31BFB26ABA43}" type="slidenum">
              <a:rPr lang="pt-BR" smtClean="0"/>
              <a:t>6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167504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Desenho de pessoa e texto branco&#10;&#10;Descrição gerada automaticamente">
            <a:extLst>
              <a:ext uri="{FF2B5EF4-FFF2-40B4-BE49-F238E27FC236}">
                <a16:creationId xmlns:a16="http://schemas.microsoft.com/office/drawing/2014/main" id="{5A248630-DFDB-4C8C-9BD6-B56302E680F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2884" y="188640"/>
            <a:ext cx="1619250" cy="1409700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97DDA49D-FB97-4AC4-8F5D-72CC1C3CC043}"/>
              </a:ext>
            </a:extLst>
          </p:cNvPr>
          <p:cNvSpPr txBox="1"/>
          <p:nvPr/>
        </p:nvSpPr>
        <p:spPr>
          <a:xfrm>
            <a:off x="477788" y="1340768"/>
            <a:ext cx="9865096" cy="4801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endParaRPr lang="pt-BR" sz="2800" dirty="0">
              <a:latin typeface="Calibri" panose="020F0502020204030204" pitchFamily="34" charset="0"/>
            </a:endParaRP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BA746E7C-A01A-4CF2-BABA-612B0811D8A8}"/>
              </a:ext>
            </a:extLst>
          </p:cNvPr>
          <p:cNvSpPr txBox="1"/>
          <p:nvPr/>
        </p:nvSpPr>
        <p:spPr>
          <a:xfrm>
            <a:off x="909836" y="1340768"/>
            <a:ext cx="10081120" cy="54137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spcAft>
                <a:spcPts val="1800"/>
              </a:spcAft>
            </a:pPr>
            <a:r>
              <a:rPr lang="pt-BR" sz="2800" b="1" dirty="0">
                <a:solidFill>
                  <a:srgbClr val="FFFF00"/>
                </a:solidFill>
                <a:latin typeface="Calibri" panose="020F0502020204030204" pitchFamily="34" charset="0"/>
              </a:rPr>
              <a:t>ORIENTAÇÕES – ÚLTIMOS 4 ANOS:</a:t>
            </a:r>
            <a:endParaRPr lang="pt-BR" sz="2800" dirty="0">
              <a:solidFill>
                <a:srgbClr val="FFFF00"/>
              </a:solidFill>
              <a:latin typeface="Calibri" panose="020F0502020204030204" pitchFamily="34" charset="0"/>
            </a:endParaRPr>
          </a:p>
          <a:p>
            <a:pPr>
              <a:spcAft>
                <a:spcPts val="1200"/>
              </a:spcAft>
            </a:pPr>
            <a:r>
              <a:rPr lang="pt-BR" sz="2600" i="1" dirty="0">
                <a:solidFill>
                  <a:srgbClr val="FFFF00"/>
                </a:solidFill>
                <a:latin typeface="Calibri" panose="020F0502020204030204" pitchFamily="34" charset="0"/>
              </a:rPr>
              <a:t>EM ANDAMENTO.</a:t>
            </a:r>
            <a:endParaRPr lang="pt-BR" sz="2600" dirty="0">
              <a:solidFill>
                <a:srgbClr val="FFFF00"/>
              </a:solidFill>
              <a:latin typeface="Calibri" panose="020F0502020204030204" pitchFamily="34" charset="0"/>
            </a:endParaRPr>
          </a:p>
          <a:p>
            <a:pPr>
              <a:spcAft>
                <a:spcPts val="1200"/>
              </a:spcAft>
            </a:pPr>
            <a:r>
              <a:rPr lang="pt-BR" sz="2600" dirty="0">
                <a:latin typeface="Calibri" panose="020F0502020204030204" pitchFamily="34" charset="0"/>
              </a:rPr>
              <a:t>- Giovanna Lima. Religiosidade no conto A Hora e a Vez de Augusto </a:t>
            </a:r>
            <a:r>
              <a:rPr lang="pt-BR" sz="2600" dirty="0" err="1">
                <a:latin typeface="Calibri" panose="020F0502020204030204" pitchFamily="34" charset="0"/>
              </a:rPr>
              <a:t>Matraga</a:t>
            </a:r>
            <a:r>
              <a:rPr lang="pt-BR" sz="2600" dirty="0">
                <a:latin typeface="Calibri" panose="020F0502020204030204" pitchFamily="34" charset="0"/>
              </a:rPr>
              <a:t>. Início: 2020. Trabalho de Conclusão de Curso.</a:t>
            </a:r>
          </a:p>
          <a:p>
            <a:pPr>
              <a:spcAft>
                <a:spcPts val="1200"/>
              </a:spcAft>
            </a:pPr>
            <a:r>
              <a:rPr lang="pt-BR" sz="2600" dirty="0">
                <a:latin typeface="Calibri" panose="020F0502020204030204" pitchFamily="34" charset="0"/>
              </a:rPr>
              <a:t>- </a:t>
            </a:r>
            <a:r>
              <a:rPr lang="pt-BR" sz="2600" dirty="0" err="1">
                <a:latin typeface="Calibri" panose="020F0502020204030204" pitchFamily="34" charset="0"/>
              </a:rPr>
              <a:t>Antonio</a:t>
            </a:r>
            <a:r>
              <a:rPr lang="pt-BR" sz="2600" dirty="0">
                <a:latin typeface="Calibri" panose="020F0502020204030204" pitchFamily="34" charset="0"/>
              </a:rPr>
              <a:t> Rodrigues Lima. Intertextualidade entre a Bíblia e </a:t>
            </a:r>
            <a:r>
              <a:rPr lang="pt-BR" sz="2600" i="1" dirty="0">
                <a:latin typeface="Calibri" panose="020F0502020204030204" pitchFamily="34" charset="0"/>
              </a:rPr>
              <a:t>Dois Irmãos</a:t>
            </a:r>
            <a:r>
              <a:rPr lang="pt-BR" sz="2600" dirty="0">
                <a:latin typeface="Calibri" panose="020F0502020204030204" pitchFamily="34" charset="0"/>
              </a:rPr>
              <a:t>, de Milton Hatoum. Início: 2020. Trabalho de Conclusão de Curso.</a:t>
            </a:r>
          </a:p>
          <a:p>
            <a:pPr>
              <a:spcAft>
                <a:spcPts val="1200"/>
              </a:spcAft>
            </a:pPr>
            <a:r>
              <a:rPr lang="pt-BR" sz="2600" dirty="0">
                <a:latin typeface="Calibri" panose="020F0502020204030204" pitchFamily="34" charset="0"/>
              </a:rPr>
              <a:t>- Cássia Ester. </a:t>
            </a:r>
            <a:r>
              <a:rPr lang="pt-BR" sz="2600" i="1" dirty="0">
                <a:latin typeface="Calibri" panose="020F0502020204030204" pitchFamily="34" charset="0"/>
              </a:rPr>
              <a:t>O Cavalo e seu Menino</a:t>
            </a:r>
            <a:r>
              <a:rPr lang="pt-BR" sz="2600" dirty="0">
                <a:latin typeface="Calibri" panose="020F0502020204030204" pitchFamily="34" charset="0"/>
              </a:rPr>
              <a:t>, de C. S. Lewis. Início: 2020. Trabalho de Conclusão de Curso.</a:t>
            </a:r>
          </a:p>
          <a:p>
            <a:pPr>
              <a:spcAft>
                <a:spcPts val="1200"/>
              </a:spcAft>
            </a:pPr>
            <a:r>
              <a:rPr lang="pt-BR" sz="2600" dirty="0">
                <a:latin typeface="Calibri" panose="020F0502020204030204" pitchFamily="34" charset="0"/>
              </a:rPr>
              <a:t>- Rony Santos Silva. Religiosidade em </a:t>
            </a:r>
            <a:r>
              <a:rPr lang="pt-BR" sz="2600" i="1" dirty="0">
                <a:latin typeface="Calibri" panose="020F0502020204030204" pitchFamily="34" charset="0"/>
              </a:rPr>
              <a:t>Morte e vida Severina</a:t>
            </a:r>
            <a:r>
              <a:rPr lang="pt-BR" sz="2600" dirty="0">
                <a:latin typeface="Calibri" panose="020F0502020204030204" pitchFamily="34" charset="0"/>
              </a:rPr>
              <a:t>. Início: 2020. Trabalho de Conclusão de Curso.</a:t>
            </a:r>
          </a:p>
          <a:p>
            <a:pPr>
              <a:lnSpc>
                <a:spcPct val="90000"/>
              </a:lnSpc>
            </a:pPr>
            <a:endParaRPr lang="pt-BR" sz="2400" dirty="0"/>
          </a:p>
        </p:txBody>
      </p:sp>
      <p:sp>
        <p:nvSpPr>
          <p:cNvPr id="3" name="Espaço Reservado para Número de Slide 2">
            <a:extLst>
              <a:ext uri="{FF2B5EF4-FFF2-40B4-BE49-F238E27FC236}">
                <a16:creationId xmlns:a16="http://schemas.microsoft.com/office/drawing/2014/main" id="{93BDEF68-989E-463C-9A95-5F53D3E840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25BA54BD-C84D-46CE-8B72-31BFB26ABA43}" type="slidenum">
              <a:rPr lang="pt-BR" smtClean="0"/>
              <a:t>7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2476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Desenho de pessoa e texto branco&#10;&#10;Descrição gerada automaticamente">
            <a:extLst>
              <a:ext uri="{FF2B5EF4-FFF2-40B4-BE49-F238E27FC236}">
                <a16:creationId xmlns:a16="http://schemas.microsoft.com/office/drawing/2014/main" id="{5A248630-DFDB-4C8C-9BD6-B56302E680F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2884" y="188640"/>
            <a:ext cx="1619250" cy="1409700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97DDA49D-FB97-4AC4-8F5D-72CC1C3CC043}"/>
              </a:ext>
            </a:extLst>
          </p:cNvPr>
          <p:cNvSpPr txBox="1"/>
          <p:nvPr/>
        </p:nvSpPr>
        <p:spPr>
          <a:xfrm>
            <a:off x="477788" y="1340768"/>
            <a:ext cx="9865096" cy="4801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endParaRPr lang="pt-BR" sz="2800" dirty="0">
              <a:latin typeface="Calibri" panose="020F0502020204030204" pitchFamily="34" charset="0"/>
            </a:endParaRP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0C611F36-F5B6-4581-9698-03B974A2AAE5}"/>
              </a:ext>
            </a:extLst>
          </p:cNvPr>
          <p:cNvSpPr txBox="1"/>
          <p:nvPr/>
        </p:nvSpPr>
        <p:spPr>
          <a:xfrm>
            <a:off x="909836" y="1522943"/>
            <a:ext cx="10657185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pt-BR" sz="2600" dirty="0">
                <a:latin typeface="Calibri" panose="020F0502020204030204" pitchFamily="34" charset="0"/>
              </a:rPr>
              <a:t>- Fábio de Oliveira. Narrador e personagens em Lucas 24: a construção do        sentido. Início: 2019. Dissertação.</a:t>
            </a:r>
          </a:p>
          <a:p>
            <a:pPr>
              <a:spcAft>
                <a:spcPts val="1200"/>
              </a:spcAft>
            </a:pPr>
            <a:r>
              <a:rPr lang="pt-BR" sz="2600" dirty="0">
                <a:latin typeface="Calibri" panose="020F0502020204030204" pitchFamily="34" charset="0"/>
              </a:rPr>
              <a:t>- </a:t>
            </a:r>
            <a:r>
              <a:rPr lang="pt-BR" sz="2600" dirty="0" err="1">
                <a:latin typeface="Calibri" panose="020F0502020204030204" pitchFamily="34" charset="0"/>
              </a:rPr>
              <a:t>Gesiel</a:t>
            </a:r>
            <a:r>
              <a:rPr lang="pt-BR" sz="2600" dirty="0">
                <a:latin typeface="Calibri" panose="020F0502020204030204" pitchFamily="34" charset="0"/>
              </a:rPr>
              <a:t> Silva Souza. Evangelho de Lucas como literatura. Início: 2020.    Dissertação.</a:t>
            </a:r>
          </a:p>
          <a:p>
            <a:pPr>
              <a:spcAft>
                <a:spcPts val="1200"/>
              </a:spcAft>
            </a:pPr>
            <a:r>
              <a:rPr lang="pt-BR" sz="2600" dirty="0">
                <a:latin typeface="Calibri" panose="020F0502020204030204" pitchFamily="34" charset="0"/>
              </a:rPr>
              <a:t>- David Alan Andreoli. Evangelho de João como literatura. Início: 2020. Dissertação.</a:t>
            </a:r>
          </a:p>
          <a:p>
            <a:pPr>
              <a:spcAft>
                <a:spcPts val="1200"/>
              </a:spcAft>
            </a:pPr>
            <a:r>
              <a:rPr lang="pt-BR" sz="2600" dirty="0">
                <a:latin typeface="Calibri" panose="020F0502020204030204" pitchFamily="34" charset="0"/>
              </a:rPr>
              <a:t>- Lucas Viana. Evangelho de Lucas como literatura. Início: 2020. Dissertação. </a:t>
            </a:r>
          </a:p>
          <a:p>
            <a:pPr>
              <a:spcAft>
                <a:spcPts val="1200"/>
              </a:spcAft>
            </a:pPr>
            <a:r>
              <a:rPr lang="pt-BR" sz="2600" dirty="0">
                <a:latin typeface="Calibri" panose="020F0502020204030204" pitchFamily="34" charset="0"/>
              </a:rPr>
              <a:t>- Marcelo da Silva Figueiredo. Parábolas no evangelho de Lucas como literatura. Início: 2018. Tese</a:t>
            </a:r>
            <a:r>
              <a:rPr lang="pt-BR" sz="2800" dirty="0"/>
              <a:t>.</a:t>
            </a:r>
            <a:endParaRPr lang="pt-BR" sz="2600" dirty="0">
              <a:latin typeface="Calibri" panose="020F0502020204030204" pitchFamily="34" charset="0"/>
            </a:endParaRPr>
          </a:p>
          <a:p>
            <a:pPr>
              <a:spcAft>
                <a:spcPts val="1200"/>
              </a:spcAft>
            </a:pPr>
            <a:r>
              <a:rPr lang="pt-BR" sz="2600" dirty="0">
                <a:latin typeface="Calibri" panose="020F0502020204030204" pitchFamily="34" charset="0"/>
              </a:rPr>
              <a:t>- Ricardo César </a:t>
            </a:r>
            <a:r>
              <a:rPr lang="pt-BR" sz="2600" dirty="0" err="1">
                <a:latin typeface="Calibri" panose="020F0502020204030204" pitchFamily="34" charset="0"/>
              </a:rPr>
              <a:t>Toniolo</a:t>
            </a:r>
            <a:r>
              <a:rPr lang="pt-BR" sz="2600" dirty="0">
                <a:latin typeface="Calibri" panose="020F0502020204030204" pitchFamily="34" charset="0"/>
              </a:rPr>
              <a:t>. Livros de Crônicas como literatura. Início: 2019. Tese.</a:t>
            </a:r>
          </a:p>
          <a:p>
            <a:pPr>
              <a:spcAft>
                <a:spcPts val="1200"/>
              </a:spcAft>
            </a:pPr>
            <a:r>
              <a:rPr lang="pt-BR" sz="2600" dirty="0">
                <a:latin typeface="Calibri" panose="020F0502020204030204" pitchFamily="34" charset="0"/>
              </a:rPr>
              <a:t>- </a:t>
            </a:r>
            <a:r>
              <a:rPr lang="pt-BR" sz="2600" dirty="0" err="1">
                <a:latin typeface="Calibri" panose="020F0502020204030204" pitchFamily="34" charset="0"/>
              </a:rPr>
              <a:t>Ueslei</a:t>
            </a:r>
            <a:r>
              <a:rPr lang="pt-BR" sz="2600" dirty="0">
                <a:latin typeface="Calibri" panose="020F0502020204030204" pitchFamily="34" charset="0"/>
              </a:rPr>
              <a:t> </a:t>
            </a:r>
            <a:r>
              <a:rPr lang="pt-BR" sz="2600" dirty="0" err="1">
                <a:latin typeface="Calibri" panose="020F0502020204030204" pitchFamily="34" charset="0"/>
              </a:rPr>
              <a:t>Fatarelli</a:t>
            </a:r>
            <a:r>
              <a:rPr lang="pt-BR" sz="2600" dirty="0">
                <a:latin typeface="Calibri" panose="020F0502020204030204" pitchFamily="34" charset="0"/>
              </a:rPr>
              <a:t>. Bíblias de estudos e a formação do leitor. Início: 2019. Tese.</a:t>
            </a:r>
          </a:p>
        </p:txBody>
      </p:sp>
      <p:sp>
        <p:nvSpPr>
          <p:cNvPr id="3" name="Espaço Reservado para Número de Slide 2">
            <a:extLst>
              <a:ext uri="{FF2B5EF4-FFF2-40B4-BE49-F238E27FC236}">
                <a16:creationId xmlns:a16="http://schemas.microsoft.com/office/drawing/2014/main" id="{FA23D62D-B6DF-47DB-91F4-8CFC18DD8A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25BA54BD-C84D-46CE-8B72-31BFB26ABA43}" type="slidenum">
              <a:rPr lang="pt-BR" smtClean="0"/>
              <a:t>8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45203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Desenho de pessoa e texto branco&#10;&#10;Descrição gerada automaticamente">
            <a:extLst>
              <a:ext uri="{FF2B5EF4-FFF2-40B4-BE49-F238E27FC236}">
                <a16:creationId xmlns:a16="http://schemas.microsoft.com/office/drawing/2014/main" id="{5A248630-DFDB-4C8C-9BD6-B56302E680F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2884" y="188640"/>
            <a:ext cx="1619250" cy="1409700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97DDA49D-FB97-4AC4-8F5D-72CC1C3CC043}"/>
              </a:ext>
            </a:extLst>
          </p:cNvPr>
          <p:cNvSpPr txBox="1"/>
          <p:nvPr/>
        </p:nvSpPr>
        <p:spPr>
          <a:xfrm>
            <a:off x="477788" y="1340768"/>
            <a:ext cx="9865096" cy="4801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endParaRPr lang="pt-BR" sz="2800" dirty="0">
              <a:latin typeface="Calibri" panose="020F0502020204030204" pitchFamily="34" charset="0"/>
            </a:endParaRP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860D02E5-B65D-4947-BE3F-ADA31760CADC}"/>
              </a:ext>
            </a:extLst>
          </p:cNvPr>
          <p:cNvSpPr txBox="1"/>
          <p:nvPr/>
        </p:nvSpPr>
        <p:spPr>
          <a:xfrm>
            <a:off x="1341884" y="1422579"/>
            <a:ext cx="10009112" cy="55338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pt-BR" sz="2800" b="1" dirty="0">
                <a:solidFill>
                  <a:srgbClr val="FFFF00"/>
                </a:solidFill>
                <a:latin typeface="Calibri" panose="020F0502020204030204" pitchFamily="34" charset="0"/>
              </a:rPr>
              <a:t>PROJETOS DE PESQUISA: </a:t>
            </a:r>
            <a:endParaRPr lang="pt-BR" sz="2800" dirty="0">
              <a:solidFill>
                <a:srgbClr val="FFFF00"/>
              </a:solidFill>
              <a:latin typeface="Calibri" panose="020F0502020204030204" pitchFamily="34" charset="0"/>
            </a:endParaRPr>
          </a:p>
          <a:p>
            <a:pPr fontAlgn="base">
              <a:spcAft>
                <a:spcPts val="1800"/>
              </a:spcAft>
            </a:pPr>
            <a:r>
              <a:rPr lang="pt-BR" sz="2600" dirty="0">
                <a:latin typeface="Calibri" panose="020F0502020204030204" pitchFamily="34" charset="0"/>
              </a:rPr>
              <a:t>- 2014-2017:</a:t>
            </a:r>
            <a:r>
              <a:rPr lang="pt-BR" sz="2600" b="1" dirty="0">
                <a:latin typeface="Calibri" panose="020F0502020204030204" pitchFamily="34" charset="0"/>
              </a:rPr>
              <a:t> </a:t>
            </a:r>
            <a:r>
              <a:rPr lang="pt-BR" sz="2600" dirty="0">
                <a:latin typeface="Calibri" panose="020F0502020204030204" pitchFamily="34" charset="0"/>
              </a:rPr>
              <a:t>O JORNAL IMPRENSA EVANGÉLICA E AS ORIGENS DO SISTEMA LITERÁRIO PROTESTANTE BRASILEIRO NO SÉCULO XIX. Subvenção: CNPq.</a:t>
            </a:r>
          </a:p>
          <a:p>
            <a:pPr>
              <a:spcAft>
                <a:spcPts val="1800"/>
              </a:spcAft>
            </a:pPr>
            <a:r>
              <a:rPr lang="pt-BR" sz="2600" dirty="0">
                <a:latin typeface="Calibri" panose="020F0502020204030204" pitchFamily="34" charset="0"/>
              </a:rPr>
              <a:t>- 2018: ANÁLISE LITERÁRIA DE NARRATIVAS: NOVAS METODOLOGIAS PARA O ENSINO DA INTERPRETAÇÃO BÍBLICA. Subvenção: </a:t>
            </a:r>
            <a:r>
              <a:rPr lang="pt-BR" sz="2600" dirty="0" err="1">
                <a:latin typeface="Calibri" panose="020F0502020204030204" pitchFamily="34" charset="0"/>
              </a:rPr>
              <a:t>Mackpesquisa</a:t>
            </a:r>
            <a:r>
              <a:rPr lang="pt-BR" sz="2600" dirty="0">
                <a:latin typeface="Calibri" panose="020F0502020204030204" pitchFamily="34" charset="0"/>
              </a:rPr>
              <a:t>.</a:t>
            </a:r>
          </a:p>
          <a:p>
            <a:pPr>
              <a:spcAft>
                <a:spcPts val="1800"/>
              </a:spcAft>
            </a:pPr>
            <a:r>
              <a:rPr lang="pt-BR" sz="2600" dirty="0">
                <a:latin typeface="Calibri" panose="020F0502020204030204" pitchFamily="34" charset="0"/>
              </a:rPr>
              <a:t>- 2020: ANÁLISE LITERÁRIA DOS EVANGELHOS CANÔNICOS: NOVAS ABORDAGENS PARA A INTERPRETAÇÃO BÍBLICA. Subvenção: </a:t>
            </a:r>
            <a:r>
              <a:rPr lang="pt-BR" sz="2600" dirty="0" err="1">
                <a:latin typeface="Calibri" panose="020F0502020204030204" pitchFamily="34" charset="0"/>
              </a:rPr>
              <a:t>Mackpesquisa</a:t>
            </a:r>
            <a:r>
              <a:rPr lang="pt-BR" sz="2600" dirty="0">
                <a:latin typeface="Calibri" panose="020F0502020204030204" pitchFamily="34" charset="0"/>
              </a:rPr>
              <a:t>.</a:t>
            </a:r>
          </a:p>
          <a:p>
            <a:pPr>
              <a:spcAft>
                <a:spcPts val="1200"/>
              </a:spcAft>
            </a:pPr>
            <a:endParaRPr lang="pt-BR" sz="2600" dirty="0">
              <a:latin typeface="Calibri" panose="020F0502020204030204" pitchFamily="34" charset="0"/>
            </a:endParaRPr>
          </a:p>
          <a:p>
            <a:pPr>
              <a:lnSpc>
                <a:spcPct val="90000"/>
              </a:lnSpc>
            </a:pPr>
            <a:endParaRPr lang="pt-BR" sz="2400" dirty="0"/>
          </a:p>
        </p:txBody>
      </p:sp>
      <p:sp>
        <p:nvSpPr>
          <p:cNvPr id="3" name="Espaço Reservado para Número de Slide 2">
            <a:extLst>
              <a:ext uri="{FF2B5EF4-FFF2-40B4-BE49-F238E27FC236}">
                <a16:creationId xmlns:a16="http://schemas.microsoft.com/office/drawing/2014/main" id="{5EAFD634-3791-4DEA-A15E-A0945BB448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25BA54BD-C84D-46CE-8B72-31BFB26ABA43}" type="slidenum">
              <a:rPr lang="pt-BR" smtClean="0"/>
              <a:t>9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032775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adro 16x9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/>
        </a:blipFill>
      </a:bgFillStyleLst>
    </a:fmtScheme>
  </a:themeElements>
  <a:objectDefaults>
    <a:spDef>
      <a:spPr>
        <a:ln>
          <a:miter lim="800000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miter lim="800000"/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_9529463_TF02804846_TF02804846.potx" id="{6015D36F-FE88-4299-9413-9A6625F0A96F}" vid="{686326CD-C078-4685-B568-5DB8C1FEF170}"/>
    </a:ext>
  </a:extLst>
</a:theme>
</file>

<file path=ppt/theme/theme2.xml><?xml version="1.0" encoding="utf-8"?>
<a:theme xmlns:a="http://schemas.openxmlformats.org/drawingml/2006/main" name="Tema do Office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Apresentação de educação em lousa (widescreen)</Template>
  <TotalTime>235</TotalTime>
  <Words>1245</Words>
  <Application>Microsoft Office PowerPoint</Application>
  <PresentationFormat>Personalizar</PresentationFormat>
  <Paragraphs>131</Paragraphs>
  <Slides>17</Slides>
  <Notes>17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17</vt:i4>
      </vt:variant>
    </vt:vector>
  </HeadingPairs>
  <TitlesOfParts>
    <vt:vector size="23" baseType="lpstr">
      <vt:lpstr>Arial</vt:lpstr>
      <vt:lpstr>Bradley Hand ITC</vt:lpstr>
      <vt:lpstr>Calibri</vt:lpstr>
      <vt:lpstr>Consolas</vt:lpstr>
      <vt:lpstr>Corbel</vt:lpstr>
      <vt:lpstr>Quadro 16x9</vt:lpstr>
      <vt:lpstr>GRUPO DE PESQUISA: BÍBLIA E LITERATURA.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GRUPO DE PESQUISA: BÍBLIA E LITERATURA</dc:title>
  <dc:creator>Leonel</dc:creator>
  <cp:lastModifiedBy>Leonel</cp:lastModifiedBy>
  <cp:revision>14</cp:revision>
  <dcterms:created xsi:type="dcterms:W3CDTF">2020-09-29T19:53:47Z</dcterms:created>
  <dcterms:modified xsi:type="dcterms:W3CDTF">2020-09-29T23:49:21Z</dcterms:modified>
</cp:coreProperties>
</file>